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11_28CE4BEF.xml" ContentType="application/vnd.ms-powerpoint.comments+xml"/>
  <Override PartName="/ppt/notesSlides/notesSlide11.xml" ContentType="application/vnd.openxmlformats-officedocument.presentationml.notesSlide+xml"/>
  <Override PartName="/ppt/comments/modernComment_106_82F92092.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79" r:id="rId3"/>
    <p:sldId id="259" r:id="rId4"/>
    <p:sldId id="299" r:id="rId5"/>
    <p:sldId id="257" r:id="rId6"/>
    <p:sldId id="258" r:id="rId7"/>
    <p:sldId id="278" r:id="rId8"/>
    <p:sldId id="283" r:id="rId9"/>
    <p:sldId id="282" r:id="rId10"/>
    <p:sldId id="273" r:id="rId11"/>
    <p:sldId id="262" r:id="rId12"/>
    <p:sldId id="302" r:id="rId13"/>
    <p:sldId id="300" r:id="rId14"/>
    <p:sldId id="301" r:id="rId15"/>
    <p:sldId id="263" r:id="rId16"/>
    <p:sldId id="269" r:id="rId17"/>
    <p:sldId id="270" r:id="rId18"/>
    <p:sldId id="284" r:id="rId19"/>
    <p:sldId id="285" r:id="rId20"/>
    <p:sldId id="286" r:id="rId21"/>
    <p:sldId id="261" r:id="rId22"/>
    <p:sldId id="287" r:id="rId23"/>
    <p:sldId id="295" r:id="rId24"/>
    <p:sldId id="272" r:id="rId25"/>
    <p:sldId id="291" r:id="rId26"/>
    <p:sldId id="288" r:id="rId27"/>
    <p:sldId id="289" r:id="rId28"/>
    <p:sldId id="294" r:id="rId29"/>
    <p:sldId id="277" r:id="rId30"/>
    <p:sldId id="296" r:id="rId31"/>
    <p:sldId id="276" r:id="rId32"/>
    <p:sldId id="292" r:id="rId33"/>
    <p:sldId id="298" r:id="rId34"/>
    <p:sldId id="280" r:id="rId35"/>
    <p:sldId id="281" r:id="rId36"/>
    <p:sldId id="264" r:id="rId37"/>
    <p:sldId id="265" r:id="rId38"/>
    <p:sldId id="266" r:id="rId39"/>
    <p:sldId id="271" r:id="rId40"/>
    <p:sldId id="267" r:id="rId41"/>
    <p:sldId id="268" r:id="rId42"/>
    <p:sldId id="303" r:id="rId43"/>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388979-1555-AD46-9DBC-346F490576DB}">
          <p14:sldIdLst>
            <p14:sldId id="256"/>
            <p14:sldId id="279"/>
            <p14:sldId id="259"/>
            <p14:sldId id="299"/>
            <p14:sldId id="257"/>
            <p14:sldId id="258"/>
            <p14:sldId id="278"/>
            <p14:sldId id="283"/>
            <p14:sldId id="282"/>
          </p14:sldIdLst>
        </p14:section>
        <p14:section name="Context Receivers" id="{CA1F8CEE-9E1C-CD41-BF14-2115A02266FA}">
          <p14:sldIdLst>
            <p14:sldId id="273"/>
            <p14:sldId id="262"/>
            <p14:sldId id="302"/>
            <p14:sldId id="300"/>
            <p14:sldId id="301"/>
            <p14:sldId id="263"/>
            <p14:sldId id="269"/>
          </p14:sldIdLst>
        </p14:section>
        <p14:section name="Coroutine" id="{1CECABEB-F92F-4445-9483-95D4FF95C5E0}">
          <p14:sldIdLst>
            <p14:sldId id="270"/>
            <p14:sldId id="284"/>
            <p14:sldId id="285"/>
            <p14:sldId id="286"/>
            <p14:sldId id="261"/>
            <p14:sldId id="287"/>
            <p14:sldId id="295"/>
            <p14:sldId id="272"/>
            <p14:sldId id="291"/>
            <p14:sldId id="288"/>
            <p14:sldId id="289"/>
            <p14:sldId id="294"/>
            <p14:sldId id="277"/>
            <p14:sldId id="296"/>
            <p14:sldId id="276"/>
            <p14:sldId id="292"/>
          </p14:sldIdLst>
        </p14:section>
        <p14:section name="回顾" id="{52B4E539-F36B-2D47-9FE2-4213D382A7CC}">
          <p14:sldIdLst>
            <p14:sldId id="298"/>
          </p14:sldIdLst>
        </p14:section>
        <p14:section name="Combine" id="{1A62EB1B-9DE2-8143-A595-75B38F7EF3D6}">
          <p14:sldIdLst>
            <p14:sldId id="280"/>
            <p14:sldId id="281"/>
          </p14:sldIdLst>
        </p14:section>
        <p14:section name="FAQ" id="{378EC0B4-BB75-C747-B8A8-D7B839776BF3}">
          <p14:sldIdLst>
            <p14:sldId id="264"/>
            <p14:sldId id="265"/>
            <p14:sldId id="266"/>
            <p14:sldId id="271"/>
            <p14:sldId id="267"/>
            <p14:sldId id="268"/>
            <p14:sldId id="30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F4604E2-64C1-C429-832D-FA6D2EA5B3ED}" name="Ming Yang" initials="MY" userId="d4eb6731003802da"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DC1E32-A509-B246-8EC2-00BAFF295A29}" v="551" dt="2024-06-30T03:28:01.1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73"/>
    <p:restoredTop sz="87339"/>
  </p:normalViewPr>
  <p:slideViewPr>
    <p:cSldViewPr snapToGrid="0">
      <p:cViewPr>
        <p:scale>
          <a:sx n="91" d="100"/>
          <a:sy n="91" d="100"/>
        </p:scale>
        <p:origin x="12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明 扬" userId="d4eb6731003802da" providerId="LiveId" clId="{C9DC1E32-A509-B246-8EC2-00BAFF295A29}"/>
    <pc:docChg chg="undo custSel addSld modSld addSection modSection">
      <pc:chgData name="明 扬" userId="d4eb6731003802da" providerId="LiveId" clId="{C9DC1E32-A509-B246-8EC2-00BAFF295A29}" dt="2024-06-24T08:37:18.796" v="2248"/>
      <pc:docMkLst>
        <pc:docMk/>
      </pc:docMkLst>
      <pc:sldChg chg="modSp new mod">
        <pc:chgData name="明 扬" userId="d4eb6731003802da" providerId="LiveId" clId="{C9DC1E32-A509-B246-8EC2-00BAFF295A29}" dt="2024-06-20T06:40:13.668" v="1012" actId="20577"/>
        <pc:sldMkLst>
          <pc:docMk/>
          <pc:sldMk cId="19594425" sldId="258"/>
        </pc:sldMkLst>
        <pc:spChg chg="mod">
          <ac:chgData name="明 扬" userId="d4eb6731003802da" providerId="LiveId" clId="{C9DC1E32-A509-B246-8EC2-00BAFF295A29}" dt="2024-05-26T02:28:08.942" v="6" actId="20577"/>
          <ac:spMkLst>
            <pc:docMk/>
            <pc:sldMk cId="19594425" sldId="258"/>
            <ac:spMk id="2" creationId="{C90A1E01-D9B2-9B10-4703-FC664884CCDB}"/>
          </ac:spMkLst>
        </pc:spChg>
        <pc:spChg chg="mod">
          <ac:chgData name="明 扬" userId="d4eb6731003802da" providerId="LiveId" clId="{C9DC1E32-A509-B246-8EC2-00BAFF295A29}" dt="2024-06-20T06:40:13.668" v="1012" actId="20577"/>
          <ac:spMkLst>
            <pc:docMk/>
            <pc:sldMk cId="19594425" sldId="258"/>
            <ac:spMk id="3" creationId="{6B959E1D-EF3D-6684-38D3-B0391328767E}"/>
          </ac:spMkLst>
        </pc:spChg>
      </pc:sldChg>
      <pc:sldChg chg="modSp new mod">
        <pc:chgData name="明 扬" userId="d4eb6731003802da" providerId="LiveId" clId="{C9DC1E32-A509-B246-8EC2-00BAFF295A29}" dt="2024-06-08T13:00:37.153" v="524"/>
        <pc:sldMkLst>
          <pc:docMk/>
          <pc:sldMk cId="3333594216" sldId="272"/>
        </pc:sldMkLst>
        <pc:spChg chg="mod">
          <ac:chgData name="明 扬" userId="d4eb6731003802da" providerId="LiveId" clId="{C9DC1E32-A509-B246-8EC2-00BAFF295A29}" dt="2024-06-08T12:42:00.595" v="157" actId="20577"/>
          <ac:spMkLst>
            <pc:docMk/>
            <pc:sldMk cId="3333594216" sldId="272"/>
            <ac:spMk id="2" creationId="{FB8BBC6A-79AB-1B6D-F5BB-2EF407B33588}"/>
          </ac:spMkLst>
        </pc:spChg>
        <pc:spChg chg="mod">
          <ac:chgData name="明 扬" userId="d4eb6731003802da" providerId="LiveId" clId="{C9DC1E32-A509-B246-8EC2-00BAFF295A29}" dt="2024-06-08T13:00:37.153" v="524"/>
          <ac:spMkLst>
            <pc:docMk/>
            <pc:sldMk cId="3333594216" sldId="272"/>
            <ac:spMk id="3" creationId="{C979848F-587E-28F1-B047-E837E5992E3F}"/>
          </ac:spMkLst>
        </pc:spChg>
      </pc:sldChg>
      <pc:sldChg chg="modSp new mod">
        <pc:chgData name="明 扬" userId="d4eb6731003802da" providerId="LiveId" clId="{C9DC1E32-A509-B246-8EC2-00BAFF295A29}" dt="2024-06-09T04:27:18.105" v="625" actId="20577"/>
        <pc:sldMkLst>
          <pc:docMk/>
          <pc:sldMk cId="684608495" sldId="273"/>
        </pc:sldMkLst>
        <pc:spChg chg="mod">
          <ac:chgData name="明 扬" userId="d4eb6731003802da" providerId="LiveId" clId="{C9DC1E32-A509-B246-8EC2-00BAFF295A29}" dt="2024-06-09T04:26:48.605" v="578" actId="20577"/>
          <ac:spMkLst>
            <pc:docMk/>
            <pc:sldMk cId="684608495" sldId="273"/>
            <ac:spMk id="2" creationId="{CE4DCAB2-4E84-9B82-5F8C-8C0B53E1AE5C}"/>
          </ac:spMkLst>
        </pc:spChg>
        <pc:spChg chg="mod">
          <ac:chgData name="明 扬" userId="d4eb6731003802da" providerId="LiveId" clId="{C9DC1E32-A509-B246-8EC2-00BAFF295A29}" dt="2024-06-09T04:27:18.105" v="625" actId="20577"/>
          <ac:spMkLst>
            <pc:docMk/>
            <pc:sldMk cId="684608495" sldId="273"/>
            <ac:spMk id="3" creationId="{07DC6669-1549-0D70-73EF-46A38EFD4F05}"/>
          </ac:spMkLst>
        </pc:spChg>
      </pc:sldChg>
      <pc:sldChg chg="modSp new mod">
        <pc:chgData name="明 扬" userId="d4eb6731003802da" providerId="LiveId" clId="{C9DC1E32-A509-B246-8EC2-00BAFF295A29}" dt="2024-06-09T04:31:22.465" v="688" actId="20577"/>
        <pc:sldMkLst>
          <pc:docMk/>
          <pc:sldMk cId="2543389581" sldId="274"/>
        </pc:sldMkLst>
        <pc:spChg chg="mod">
          <ac:chgData name="明 扬" userId="d4eb6731003802da" providerId="LiveId" clId="{C9DC1E32-A509-B246-8EC2-00BAFF295A29}" dt="2024-06-09T04:31:13.978" v="661" actId="21"/>
          <ac:spMkLst>
            <pc:docMk/>
            <pc:sldMk cId="2543389581" sldId="274"/>
            <ac:spMk id="2" creationId="{9B6EE315-C5B5-E1A2-ED63-B32FB3A58DFD}"/>
          </ac:spMkLst>
        </pc:spChg>
        <pc:spChg chg="mod">
          <ac:chgData name="明 扬" userId="d4eb6731003802da" providerId="LiveId" clId="{C9DC1E32-A509-B246-8EC2-00BAFF295A29}" dt="2024-06-09T04:31:22.465" v="688" actId="20577"/>
          <ac:spMkLst>
            <pc:docMk/>
            <pc:sldMk cId="2543389581" sldId="274"/>
            <ac:spMk id="3" creationId="{2D04A8E5-F9B9-E3DB-90FE-47E3EAFE754D}"/>
          </ac:spMkLst>
        </pc:spChg>
      </pc:sldChg>
      <pc:sldChg chg="modSp new mod">
        <pc:chgData name="明 扬" userId="d4eb6731003802da" providerId="LiveId" clId="{C9DC1E32-A509-B246-8EC2-00BAFF295A29}" dt="2024-06-09T04:55:46.996" v="720" actId="20577"/>
        <pc:sldMkLst>
          <pc:docMk/>
          <pc:sldMk cId="3334426943" sldId="275"/>
        </pc:sldMkLst>
        <pc:spChg chg="mod">
          <ac:chgData name="明 扬" userId="d4eb6731003802da" providerId="LiveId" clId="{C9DC1E32-A509-B246-8EC2-00BAFF295A29}" dt="2024-06-09T04:55:42.326" v="704" actId="20577"/>
          <ac:spMkLst>
            <pc:docMk/>
            <pc:sldMk cId="3334426943" sldId="275"/>
            <ac:spMk id="2" creationId="{7CFFD84B-A134-83A3-6B48-DCFA82AF7520}"/>
          </ac:spMkLst>
        </pc:spChg>
        <pc:spChg chg="mod">
          <ac:chgData name="明 扬" userId="d4eb6731003802da" providerId="LiveId" clId="{C9DC1E32-A509-B246-8EC2-00BAFF295A29}" dt="2024-06-09T04:55:46.996" v="720" actId="20577"/>
          <ac:spMkLst>
            <pc:docMk/>
            <pc:sldMk cId="3334426943" sldId="275"/>
            <ac:spMk id="3" creationId="{FDDA0849-BE05-D46C-260A-EDEDE1BABCF1}"/>
          </ac:spMkLst>
        </pc:spChg>
      </pc:sldChg>
      <pc:sldChg chg="modSp new mod">
        <pc:chgData name="明 扬" userId="d4eb6731003802da" providerId="LiveId" clId="{C9DC1E32-A509-B246-8EC2-00BAFF295A29}" dt="2024-06-09T05:03:40.007" v="774" actId="20577"/>
        <pc:sldMkLst>
          <pc:docMk/>
          <pc:sldMk cId="2848779451" sldId="276"/>
        </pc:sldMkLst>
        <pc:spChg chg="mod">
          <ac:chgData name="明 扬" userId="d4eb6731003802da" providerId="LiveId" clId="{C9DC1E32-A509-B246-8EC2-00BAFF295A29}" dt="2024-06-09T05:03:20.084" v="747" actId="20577"/>
          <ac:spMkLst>
            <pc:docMk/>
            <pc:sldMk cId="2848779451" sldId="276"/>
            <ac:spMk id="2" creationId="{7C82579E-89A9-5D2E-AE83-7F141FB6B7EE}"/>
          </ac:spMkLst>
        </pc:spChg>
        <pc:spChg chg="mod">
          <ac:chgData name="明 扬" userId="d4eb6731003802da" providerId="LiveId" clId="{C9DC1E32-A509-B246-8EC2-00BAFF295A29}" dt="2024-06-09T05:03:40.007" v="774" actId="20577"/>
          <ac:spMkLst>
            <pc:docMk/>
            <pc:sldMk cId="2848779451" sldId="276"/>
            <ac:spMk id="3" creationId="{90FBE691-9203-B0E2-A88E-FB4D91116756}"/>
          </ac:spMkLst>
        </pc:spChg>
      </pc:sldChg>
      <pc:sldChg chg="modSp new mod">
        <pc:chgData name="明 扬" userId="d4eb6731003802da" providerId="LiveId" clId="{C9DC1E32-A509-B246-8EC2-00BAFF295A29}" dt="2024-06-09T06:30:03.690" v="1005" actId="20577"/>
        <pc:sldMkLst>
          <pc:docMk/>
          <pc:sldMk cId="101151655" sldId="277"/>
        </pc:sldMkLst>
        <pc:spChg chg="mod">
          <ac:chgData name="明 扬" userId="d4eb6731003802da" providerId="LiveId" clId="{C9DC1E32-A509-B246-8EC2-00BAFF295A29}" dt="2024-06-09T06:23:58.898" v="840" actId="20577"/>
          <ac:spMkLst>
            <pc:docMk/>
            <pc:sldMk cId="101151655" sldId="277"/>
            <ac:spMk id="2" creationId="{3042CC5D-BC7A-1AFB-E427-F29AB54AFC85}"/>
          </ac:spMkLst>
        </pc:spChg>
        <pc:spChg chg="mod">
          <ac:chgData name="明 扬" userId="d4eb6731003802da" providerId="LiveId" clId="{C9DC1E32-A509-B246-8EC2-00BAFF295A29}" dt="2024-06-09T06:30:03.690" v="1005" actId="20577"/>
          <ac:spMkLst>
            <pc:docMk/>
            <pc:sldMk cId="101151655" sldId="277"/>
            <ac:spMk id="3" creationId="{E206C929-C4E3-7008-96D5-310536F56719}"/>
          </ac:spMkLst>
        </pc:spChg>
      </pc:sldChg>
      <pc:sldChg chg="new">
        <pc:chgData name="明 扬" userId="d4eb6731003802da" providerId="LiveId" clId="{C9DC1E32-A509-B246-8EC2-00BAFF295A29}" dt="2024-06-20T07:49:12.627" v="1013" actId="680"/>
        <pc:sldMkLst>
          <pc:docMk/>
          <pc:sldMk cId="3633359351" sldId="278"/>
        </pc:sldMkLst>
      </pc:sldChg>
      <pc:sldChg chg="addSp delSp modSp new mod setBg modNotesTx">
        <pc:chgData name="明 扬" userId="d4eb6731003802da" providerId="LiveId" clId="{C9DC1E32-A509-B246-8EC2-00BAFF295A29}" dt="2024-06-24T07:58:37.123" v="1842" actId="20577"/>
        <pc:sldMkLst>
          <pc:docMk/>
          <pc:sldMk cId="1593358275" sldId="279"/>
        </pc:sldMkLst>
        <pc:spChg chg="mod">
          <ac:chgData name="明 扬" userId="d4eb6731003802da" providerId="LiveId" clId="{C9DC1E32-A509-B246-8EC2-00BAFF295A29}" dt="2024-06-24T07:57:45.355" v="1840" actId="20577"/>
          <ac:spMkLst>
            <pc:docMk/>
            <pc:sldMk cId="1593358275" sldId="279"/>
            <ac:spMk id="2" creationId="{1C32A178-B287-50A1-F38C-67773F73A3FC}"/>
          </ac:spMkLst>
        </pc:spChg>
        <pc:spChg chg="mod">
          <ac:chgData name="明 扬" userId="d4eb6731003802da" providerId="LiveId" clId="{C9DC1E32-A509-B246-8EC2-00BAFF295A29}" dt="2024-06-24T07:50:05.790" v="1623" actId="20577"/>
          <ac:spMkLst>
            <pc:docMk/>
            <pc:sldMk cId="1593358275" sldId="279"/>
            <ac:spMk id="3" creationId="{F1C52003-45DF-73A1-3957-4FD0B90F9D9B}"/>
          </ac:spMkLst>
        </pc:spChg>
        <pc:spChg chg="add del">
          <ac:chgData name="明 扬" userId="d4eb6731003802da" providerId="LiveId" clId="{C9DC1E32-A509-B246-8EC2-00BAFF295A29}" dt="2024-06-24T07:31:54.338" v="1541" actId="26606"/>
          <ac:spMkLst>
            <pc:docMk/>
            <pc:sldMk cId="1593358275" sldId="279"/>
            <ac:spMk id="8" creationId="{907EF6B7-1338-4443-8C46-6A318D952DFD}"/>
          </ac:spMkLst>
        </pc:spChg>
        <pc:spChg chg="add del">
          <ac:chgData name="明 扬" userId="d4eb6731003802da" providerId="LiveId" clId="{C9DC1E32-A509-B246-8EC2-00BAFF295A29}" dt="2024-06-24T07:31:54.338" v="1541" actId="26606"/>
          <ac:spMkLst>
            <pc:docMk/>
            <pc:sldMk cId="1593358275" sldId="279"/>
            <ac:spMk id="10" creationId="{DAAE4CDD-124C-4DCF-9584-B6033B545DD5}"/>
          </ac:spMkLst>
        </pc:spChg>
        <pc:spChg chg="add del">
          <ac:chgData name="明 扬" userId="d4eb6731003802da" providerId="LiveId" clId="{C9DC1E32-A509-B246-8EC2-00BAFF295A29}" dt="2024-06-24T07:31:54.338" v="1541" actId="26606"/>
          <ac:spMkLst>
            <pc:docMk/>
            <pc:sldMk cId="1593358275" sldId="279"/>
            <ac:spMk id="12" creationId="{081E4A58-353D-44AE-B2FC-2A74E2E400F7}"/>
          </ac:spMkLst>
        </pc:spChg>
        <pc:spChg chg="add del">
          <ac:chgData name="明 扬" userId="d4eb6731003802da" providerId="LiveId" clId="{C9DC1E32-A509-B246-8EC2-00BAFF295A29}" dt="2024-06-24T07:34:03.651" v="1596" actId="26606"/>
          <ac:spMkLst>
            <pc:docMk/>
            <pc:sldMk cId="1593358275" sldId="279"/>
            <ac:spMk id="14" creationId="{100EDD19-6802-4EC3-95CE-CFFAB042CFD6}"/>
          </ac:spMkLst>
        </pc:spChg>
        <pc:spChg chg="add del">
          <ac:chgData name="明 扬" userId="d4eb6731003802da" providerId="LiveId" clId="{C9DC1E32-A509-B246-8EC2-00BAFF295A29}" dt="2024-06-24T07:34:03.651" v="1596" actId="26606"/>
          <ac:spMkLst>
            <pc:docMk/>
            <pc:sldMk cId="1593358275" sldId="279"/>
            <ac:spMk id="15" creationId="{DB17E863-922E-4C26-BD64-E8FD41D28661}"/>
          </ac:spMkLst>
        </pc:spChg>
        <pc:spChg chg="add">
          <ac:chgData name="明 扬" userId="d4eb6731003802da" providerId="LiveId" clId="{C9DC1E32-A509-B246-8EC2-00BAFF295A29}" dt="2024-06-24T07:34:03.651" v="1596" actId="26606"/>
          <ac:spMkLst>
            <pc:docMk/>
            <pc:sldMk cId="1593358275" sldId="279"/>
            <ac:spMk id="20" creationId="{777A147A-9ED8-46B4-8660-1B3C2AA880B5}"/>
          </ac:spMkLst>
        </pc:spChg>
        <pc:spChg chg="add">
          <ac:chgData name="明 扬" userId="d4eb6731003802da" providerId="LiveId" clId="{C9DC1E32-A509-B246-8EC2-00BAFF295A29}" dt="2024-06-24T07:34:03.651" v="1596" actId="26606"/>
          <ac:spMkLst>
            <pc:docMk/>
            <pc:sldMk cId="1593358275" sldId="279"/>
            <ac:spMk id="22" creationId="{5D6C15A0-C087-4593-8414-2B4EC1CDC3DE}"/>
          </ac:spMkLst>
        </pc:spChg>
      </pc:sldChg>
      <pc:sldChg chg="addSp delSp modSp new mod setBg modAnim">
        <pc:chgData name="明 扬" userId="d4eb6731003802da" providerId="LiveId" clId="{C9DC1E32-A509-B246-8EC2-00BAFF295A29}" dt="2024-06-24T08:37:18.796" v="2248"/>
        <pc:sldMkLst>
          <pc:docMk/>
          <pc:sldMk cId="4020254791" sldId="280"/>
        </pc:sldMkLst>
        <pc:spChg chg="mod">
          <ac:chgData name="明 扬" userId="d4eb6731003802da" providerId="LiveId" clId="{C9DC1E32-A509-B246-8EC2-00BAFF295A29}" dt="2024-06-24T08:09:28.380" v="1984" actId="26606"/>
          <ac:spMkLst>
            <pc:docMk/>
            <pc:sldMk cId="4020254791" sldId="280"/>
            <ac:spMk id="2" creationId="{195E814F-CB9F-9056-7F73-40F231CFAE56}"/>
          </ac:spMkLst>
        </pc:spChg>
        <pc:spChg chg="add del mod">
          <ac:chgData name="明 扬" userId="d4eb6731003802da" providerId="LiveId" clId="{C9DC1E32-A509-B246-8EC2-00BAFF295A29}" dt="2024-06-24T08:09:28.380" v="1984" actId="26606"/>
          <ac:spMkLst>
            <pc:docMk/>
            <pc:sldMk cId="4020254791" sldId="280"/>
            <ac:spMk id="3" creationId="{7BBFBEBE-3512-4DF8-BAD6-ED7CA03F116C}"/>
          </ac:spMkLst>
        </pc:spChg>
        <pc:spChg chg="add del">
          <ac:chgData name="明 扬" userId="d4eb6731003802da" providerId="LiveId" clId="{C9DC1E32-A509-B246-8EC2-00BAFF295A29}" dt="2024-06-24T08:19:13.823" v="2011" actId="22"/>
          <ac:spMkLst>
            <pc:docMk/>
            <pc:sldMk cId="4020254791" sldId="280"/>
            <ac:spMk id="6" creationId="{C860B2C3-90B0-89D6-20B7-E113A0D8A873}"/>
          </ac:spMkLst>
        </pc:spChg>
        <pc:spChg chg="add">
          <ac:chgData name="明 扬" userId="d4eb6731003802da" providerId="LiveId" clId="{C9DC1E32-A509-B246-8EC2-00BAFF295A29}" dt="2024-06-24T08:09:28.380" v="1984" actId="26606"/>
          <ac:spMkLst>
            <pc:docMk/>
            <pc:sldMk cId="4020254791" sldId="280"/>
            <ac:spMk id="8" creationId="{100EDD19-6802-4EC3-95CE-CFFAB042CFD6}"/>
          </ac:spMkLst>
        </pc:spChg>
        <pc:spChg chg="add del">
          <ac:chgData name="明 扬" userId="d4eb6731003802da" providerId="LiveId" clId="{C9DC1E32-A509-B246-8EC2-00BAFF295A29}" dt="2024-06-24T08:09:27.473" v="1981" actId="26606"/>
          <ac:spMkLst>
            <pc:docMk/>
            <pc:sldMk cId="4020254791" sldId="280"/>
            <ac:spMk id="9" creationId="{BACC6370-2D7E-4714-9D71-7542949D7D5D}"/>
          </ac:spMkLst>
        </pc:spChg>
        <pc:spChg chg="add">
          <ac:chgData name="明 扬" userId="d4eb6731003802da" providerId="LiveId" clId="{C9DC1E32-A509-B246-8EC2-00BAFF295A29}" dt="2024-06-24T08:09:28.380" v="1984" actId="26606"/>
          <ac:spMkLst>
            <pc:docMk/>
            <pc:sldMk cId="4020254791" sldId="280"/>
            <ac:spMk id="10" creationId="{DB17E863-922E-4C26-BD64-E8FD41D28661}"/>
          </ac:spMkLst>
        </pc:spChg>
        <pc:spChg chg="add del">
          <ac:chgData name="明 扬" userId="d4eb6731003802da" providerId="LiveId" clId="{C9DC1E32-A509-B246-8EC2-00BAFF295A29}" dt="2024-06-24T08:09:27.473" v="1981" actId="26606"/>
          <ac:spMkLst>
            <pc:docMk/>
            <pc:sldMk cId="4020254791" sldId="280"/>
            <ac:spMk id="11" creationId="{F68B3F68-107C-434F-AA38-110D5EA91B85}"/>
          </ac:spMkLst>
        </pc:spChg>
        <pc:spChg chg="add del">
          <ac:chgData name="明 扬" userId="d4eb6731003802da" providerId="LiveId" clId="{C9DC1E32-A509-B246-8EC2-00BAFF295A29}" dt="2024-06-24T08:19:49.260" v="2013" actId="22"/>
          <ac:spMkLst>
            <pc:docMk/>
            <pc:sldMk cId="4020254791" sldId="280"/>
            <ac:spMk id="12" creationId="{32517EEB-BD6C-F424-9878-6A830722308F}"/>
          </ac:spMkLst>
        </pc:spChg>
        <pc:spChg chg="add del">
          <ac:chgData name="明 扬" userId="d4eb6731003802da" providerId="LiveId" clId="{C9DC1E32-A509-B246-8EC2-00BAFF295A29}" dt="2024-06-24T08:09:27.473" v="1981" actId="26606"/>
          <ac:spMkLst>
            <pc:docMk/>
            <pc:sldMk cId="4020254791" sldId="280"/>
            <ac:spMk id="13" creationId="{AAD0DBB9-1A4B-4391-81D4-CB19F9AB918A}"/>
          </ac:spMkLst>
        </pc:spChg>
        <pc:spChg chg="add del">
          <ac:chgData name="明 扬" userId="d4eb6731003802da" providerId="LiveId" clId="{C9DC1E32-A509-B246-8EC2-00BAFF295A29}" dt="2024-06-24T08:09:27.473" v="1981" actId="26606"/>
          <ac:spMkLst>
            <pc:docMk/>
            <pc:sldMk cId="4020254791" sldId="280"/>
            <ac:spMk id="15" creationId="{063BBA22-50EA-4C4D-BE05-F1CE4E63AA56}"/>
          </ac:spMkLst>
        </pc:spChg>
        <pc:spChg chg="add del">
          <ac:chgData name="明 扬" userId="d4eb6731003802da" providerId="LiveId" clId="{C9DC1E32-A509-B246-8EC2-00BAFF295A29}" dt="2024-06-24T08:09:28.374" v="1983" actId="26606"/>
          <ac:spMkLst>
            <pc:docMk/>
            <pc:sldMk cId="4020254791" sldId="280"/>
            <ac:spMk id="17" creationId="{BACC6370-2D7E-4714-9D71-7542949D7D5D}"/>
          </ac:spMkLst>
        </pc:spChg>
        <pc:spChg chg="add del">
          <ac:chgData name="明 扬" userId="d4eb6731003802da" providerId="LiveId" clId="{C9DC1E32-A509-B246-8EC2-00BAFF295A29}" dt="2024-06-24T08:09:28.374" v="1983" actId="26606"/>
          <ac:spMkLst>
            <pc:docMk/>
            <pc:sldMk cId="4020254791" sldId="280"/>
            <ac:spMk id="18" creationId="{F68B3F68-107C-434F-AA38-110D5EA91B85}"/>
          </ac:spMkLst>
        </pc:spChg>
        <pc:spChg chg="add del">
          <ac:chgData name="明 扬" userId="d4eb6731003802da" providerId="LiveId" clId="{C9DC1E32-A509-B246-8EC2-00BAFF295A29}" dt="2024-06-24T08:09:28.374" v="1983" actId="26606"/>
          <ac:spMkLst>
            <pc:docMk/>
            <pc:sldMk cId="4020254791" sldId="280"/>
            <ac:spMk id="19" creationId="{AAD0DBB9-1A4B-4391-81D4-CB19F9AB918A}"/>
          </ac:spMkLst>
        </pc:spChg>
        <pc:spChg chg="add del">
          <ac:chgData name="明 扬" userId="d4eb6731003802da" providerId="LiveId" clId="{C9DC1E32-A509-B246-8EC2-00BAFF295A29}" dt="2024-06-24T08:09:28.374" v="1983" actId="26606"/>
          <ac:spMkLst>
            <pc:docMk/>
            <pc:sldMk cId="4020254791" sldId="280"/>
            <ac:spMk id="20" creationId="{063BBA22-50EA-4C4D-BE05-F1CE4E63AA56}"/>
          </ac:spMkLst>
        </pc:spChg>
        <pc:spChg chg="add mod">
          <ac:chgData name="明 扬" userId="d4eb6731003802da" providerId="LiveId" clId="{C9DC1E32-A509-B246-8EC2-00BAFF295A29}" dt="2024-06-24T08:32:17.464" v="2239" actId="1076"/>
          <ac:spMkLst>
            <pc:docMk/>
            <pc:sldMk cId="4020254791" sldId="280"/>
            <ac:spMk id="22" creationId="{B648F01A-7DC0-7037-EFB6-68675361F994}"/>
          </ac:spMkLst>
        </pc:spChg>
        <pc:spChg chg="add del mod">
          <ac:chgData name="明 扬" userId="d4eb6731003802da" providerId="LiveId" clId="{C9DC1E32-A509-B246-8EC2-00BAFF295A29}" dt="2024-06-24T08:29:22.646" v="2149" actId="478"/>
          <ac:spMkLst>
            <pc:docMk/>
            <pc:sldMk cId="4020254791" sldId="280"/>
            <ac:spMk id="23" creationId="{7BBFBEBE-3512-4DF8-BAD6-ED7CA03F116C}"/>
          </ac:spMkLst>
        </pc:spChg>
        <pc:spChg chg="add mod">
          <ac:chgData name="明 扬" userId="d4eb6731003802da" providerId="LiveId" clId="{C9DC1E32-A509-B246-8EC2-00BAFF295A29}" dt="2024-06-24T08:32:17.464" v="2239" actId="1076"/>
          <ac:spMkLst>
            <pc:docMk/>
            <pc:sldMk cId="4020254791" sldId="280"/>
            <ac:spMk id="24" creationId="{65E43D55-3DD0-A0D4-7C61-F6B25B637510}"/>
          </ac:spMkLst>
        </pc:spChg>
        <pc:spChg chg="add mod">
          <ac:chgData name="明 扬" userId="d4eb6731003802da" providerId="LiveId" clId="{C9DC1E32-A509-B246-8EC2-00BAFF295A29}" dt="2024-06-24T08:32:17.464" v="2239" actId="1076"/>
          <ac:spMkLst>
            <pc:docMk/>
            <pc:sldMk cId="4020254791" sldId="280"/>
            <ac:spMk id="25" creationId="{CCBA9B46-3759-4BE5-4A78-91D4C96D9AEF}"/>
          </ac:spMkLst>
        </pc:spChg>
        <pc:spChg chg="add mod">
          <ac:chgData name="明 扬" userId="d4eb6731003802da" providerId="LiveId" clId="{C9DC1E32-A509-B246-8EC2-00BAFF295A29}" dt="2024-06-24T08:32:17.464" v="2239" actId="1076"/>
          <ac:spMkLst>
            <pc:docMk/>
            <pc:sldMk cId="4020254791" sldId="280"/>
            <ac:spMk id="26" creationId="{B8F24F9F-663D-9BDB-497B-EA0DF87AE1EB}"/>
          </ac:spMkLst>
        </pc:spChg>
        <pc:spChg chg="add mod">
          <ac:chgData name="明 扬" userId="d4eb6731003802da" providerId="LiveId" clId="{C9DC1E32-A509-B246-8EC2-00BAFF295A29}" dt="2024-06-24T08:32:17.464" v="2239" actId="1076"/>
          <ac:spMkLst>
            <pc:docMk/>
            <pc:sldMk cId="4020254791" sldId="280"/>
            <ac:spMk id="27" creationId="{7CA34423-DA24-ED01-25C6-03631DFAC400}"/>
          </ac:spMkLst>
        </pc:spChg>
        <pc:spChg chg="add mod">
          <ac:chgData name="明 扬" userId="d4eb6731003802da" providerId="LiveId" clId="{C9DC1E32-A509-B246-8EC2-00BAFF295A29}" dt="2024-06-24T08:32:17.464" v="2239" actId="1076"/>
          <ac:spMkLst>
            <pc:docMk/>
            <pc:sldMk cId="4020254791" sldId="280"/>
            <ac:spMk id="28" creationId="{CC2A9134-78DE-6576-600F-D34F3E886313}"/>
          </ac:spMkLst>
        </pc:spChg>
        <pc:spChg chg="add del mod">
          <ac:chgData name="明 扬" userId="d4eb6731003802da" providerId="LiveId" clId="{C9DC1E32-A509-B246-8EC2-00BAFF295A29}" dt="2024-06-24T08:29:25.073" v="2150" actId="478"/>
          <ac:spMkLst>
            <pc:docMk/>
            <pc:sldMk cId="4020254791" sldId="280"/>
            <ac:spMk id="30" creationId="{6EA626AF-843E-2696-3D6F-23209BC4E674}"/>
          </ac:spMkLst>
        </pc:spChg>
        <pc:grpChg chg="add">
          <ac:chgData name="明 扬" userId="d4eb6731003802da" providerId="LiveId" clId="{C9DC1E32-A509-B246-8EC2-00BAFF295A29}" dt="2024-06-24T08:35:01.460" v="2240" actId="164"/>
          <ac:grpSpMkLst>
            <pc:docMk/>
            <pc:sldMk cId="4020254791" sldId="280"/>
            <ac:grpSpMk id="31" creationId="{3D41444C-6538-38F0-A45D-00A2492D9406}"/>
          </ac:grpSpMkLst>
        </pc:grpChg>
        <pc:grpChg chg="add">
          <ac:chgData name="明 扬" userId="d4eb6731003802da" providerId="LiveId" clId="{C9DC1E32-A509-B246-8EC2-00BAFF295A29}" dt="2024-06-24T08:35:10.183" v="2241" actId="164"/>
          <ac:grpSpMkLst>
            <pc:docMk/>
            <pc:sldMk cId="4020254791" sldId="280"/>
            <ac:grpSpMk id="32" creationId="{718D8E90-812D-7EB2-D321-38248EC2B85E}"/>
          </ac:grpSpMkLst>
        </pc:grpChg>
        <pc:grpChg chg="add">
          <ac:chgData name="明 扬" userId="d4eb6731003802da" providerId="LiveId" clId="{C9DC1E32-A509-B246-8EC2-00BAFF295A29}" dt="2024-06-24T08:35:25.013" v="2242" actId="164"/>
          <ac:grpSpMkLst>
            <pc:docMk/>
            <pc:sldMk cId="4020254791" sldId="280"/>
            <ac:grpSpMk id="33" creationId="{11B7CFF5-FC33-70DF-6348-0FBB2D5BC5B9}"/>
          </ac:grpSpMkLst>
        </pc:grpChg>
        <pc:graphicFrameChg chg="add del">
          <ac:chgData name="明 扬" userId="d4eb6731003802da" providerId="LiveId" clId="{C9DC1E32-A509-B246-8EC2-00BAFF295A29}" dt="2024-06-24T08:09:27.473" v="1981" actId="26606"/>
          <ac:graphicFrameMkLst>
            <pc:docMk/>
            <pc:sldMk cId="4020254791" sldId="280"/>
            <ac:graphicFrameMk id="5" creationId="{4FFBF066-10B6-D2DA-978B-0516DB4819B3}"/>
          </ac:graphicFrameMkLst>
        </pc:graphicFrameChg>
        <pc:graphicFrameChg chg="add del">
          <ac:chgData name="明 扬" userId="d4eb6731003802da" providerId="LiveId" clId="{C9DC1E32-A509-B246-8EC2-00BAFF295A29}" dt="2024-06-24T08:09:28.374" v="1983" actId="26606"/>
          <ac:graphicFrameMkLst>
            <pc:docMk/>
            <pc:sldMk cId="4020254791" sldId="280"/>
            <ac:graphicFrameMk id="21" creationId="{AD8C23D4-D384-F380-8EF8-75D915E25FAE}"/>
          </ac:graphicFrameMkLst>
        </pc:graphicFrameChg>
        <pc:picChg chg="add mod">
          <ac:chgData name="明 扬" userId="d4eb6731003802da" providerId="LiveId" clId="{C9DC1E32-A509-B246-8EC2-00BAFF295A29}" dt="2024-06-24T08:32:17.464" v="2239" actId="1076"/>
          <ac:picMkLst>
            <pc:docMk/>
            <pc:sldMk cId="4020254791" sldId="280"/>
            <ac:picMk id="16" creationId="{11FCB3A7-546E-CF38-0F3C-BC66C240A820}"/>
          </ac:picMkLst>
        </pc:picChg>
        <pc:picChg chg="add mod">
          <ac:chgData name="明 扬" userId="d4eb6731003802da" providerId="LiveId" clId="{C9DC1E32-A509-B246-8EC2-00BAFF295A29}" dt="2024-06-24T08:32:17.464" v="2239" actId="1076"/>
          <ac:picMkLst>
            <pc:docMk/>
            <pc:sldMk cId="4020254791" sldId="280"/>
            <ac:picMk id="1026" creationId="{C73D5BBB-57A3-D777-3AD9-4B44E870B355}"/>
          </ac:picMkLst>
        </pc:picChg>
        <pc:picChg chg="add mod">
          <ac:chgData name="明 扬" userId="d4eb6731003802da" providerId="LiveId" clId="{C9DC1E32-A509-B246-8EC2-00BAFF295A29}" dt="2024-06-24T08:32:17.464" v="2239" actId="1076"/>
          <ac:picMkLst>
            <pc:docMk/>
            <pc:sldMk cId="4020254791" sldId="280"/>
            <ac:picMk id="1028" creationId="{13F158C8-A331-E627-9921-C27DB9E258A0}"/>
          </ac:picMkLst>
        </pc:picChg>
        <pc:picChg chg="add mod">
          <ac:chgData name="明 扬" userId="d4eb6731003802da" providerId="LiveId" clId="{C9DC1E32-A509-B246-8EC2-00BAFF295A29}" dt="2024-06-24T08:32:17.464" v="2239" actId="1076"/>
          <ac:picMkLst>
            <pc:docMk/>
            <pc:sldMk cId="4020254791" sldId="280"/>
            <ac:picMk id="1030" creationId="{A4564C4C-77AB-4BA1-8ED9-AC9BC0DFF294}"/>
          </ac:picMkLst>
        </pc:picChg>
        <pc:picChg chg="add mod">
          <ac:chgData name="明 扬" userId="d4eb6731003802da" providerId="LiveId" clId="{C9DC1E32-A509-B246-8EC2-00BAFF295A29}" dt="2024-06-24T08:32:17.464" v="2239" actId="1076"/>
          <ac:picMkLst>
            <pc:docMk/>
            <pc:sldMk cId="4020254791" sldId="280"/>
            <ac:picMk id="1032" creationId="{17796ED6-454A-4E40-3FFF-7CC732F78D35}"/>
          </ac:picMkLst>
        </pc:picChg>
        <pc:picChg chg="add mod">
          <ac:chgData name="明 扬" userId="d4eb6731003802da" providerId="LiveId" clId="{C9DC1E32-A509-B246-8EC2-00BAFF295A29}" dt="2024-06-24T08:32:17.464" v="2239" actId="1076"/>
          <ac:picMkLst>
            <pc:docMk/>
            <pc:sldMk cId="4020254791" sldId="280"/>
            <ac:picMk id="1034" creationId="{A1ACFDEC-91A0-80A1-F76D-A4613AA45ACA}"/>
          </ac:picMkLst>
        </pc:picChg>
      </pc:sldChg>
    </pc:docChg>
  </pc:docChgLst>
  <pc:docChgLst>
    <pc:chgData name="Ming Yang" userId="d4eb6731003802da" providerId="LiveId" clId="{C9DC1E32-A509-B246-8EC2-00BAFF295A29}"/>
    <pc:docChg chg="undo redo custSel addSld delSld modSld sldOrd addSection modSection">
      <pc:chgData name="Ming Yang" userId="d4eb6731003802da" providerId="LiveId" clId="{C9DC1E32-A509-B246-8EC2-00BAFF295A29}" dt="2024-06-30T05:52:04.253" v="27099" actId="20577"/>
      <pc:docMkLst>
        <pc:docMk/>
      </pc:docMkLst>
      <pc:sldChg chg="addSp delSp modSp mod setBg">
        <pc:chgData name="Ming Yang" userId="d4eb6731003802da" providerId="LiveId" clId="{C9DC1E32-A509-B246-8EC2-00BAFF295A29}" dt="2024-06-25T03:22:17.406" v="2535"/>
        <pc:sldMkLst>
          <pc:docMk/>
          <pc:sldMk cId="1872320283" sldId="256"/>
        </pc:sldMkLst>
        <pc:spChg chg="mod">
          <ac:chgData name="Ming Yang" userId="d4eb6731003802da" providerId="LiveId" clId="{C9DC1E32-A509-B246-8EC2-00BAFF295A29}" dt="2024-05-26T07:03:06.221" v="652" actId="207"/>
          <ac:spMkLst>
            <pc:docMk/>
            <pc:sldMk cId="1872320283" sldId="256"/>
            <ac:spMk id="2" creationId="{96BDD75A-239C-C392-1CCB-F43914B1863C}"/>
          </ac:spMkLst>
        </pc:spChg>
        <pc:spChg chg="mod">
          <ac:chgData name="Ming Yang" userId="d4eb6731003802da" providerId="LiveId" clId="{C9DC1E32-A509-B246-8EC2-00BAFF295A29}" dt="2024-05-26T07:02:57.457" v="649" actId="207"/>
          <ac:spMkLst>
            <pc:docMk/>
            <pc:sldMk cId="1872320283" sldId="256"/>
            <ac:spMk id="3" creationId="{EB1C73C5-E548-C776-C2C1-C648F88CB143}"/>
          </ac:spMkLst>
        </pc:spChg>
        <pc:spChg chg="add del mod">
          <ac:chgData name="Ming Yang" userId="d4eb6731003802da" providerId="LiveId" clId="{C9DC1E32-A509-B246-8EC2-00BAFF295A29}" dt="2024-06-25T03:22:17.406" v="2535"/>
          <ac:spMkLst>
            <pc:docMk/>
            <pc:sldMk cId="1872320283" sldId="256"/>
            <ac:spMk id="4" creationId="{9319C148-AC11-2045-109F-85681E292267}"/>
          </ac:spMkLst>
        </pc:spChg>
        <pc:spChg chg="add">
          <ac:chgData name="Ming Yang" userId="d4eb6731003802da" providerId="LiveId" clId="{C9DC1E32-A509-B246-8EC2-00BAFF295A29}" dt="2024-05-26T07:02:18.162" v="646" actId="26606"/>
          <ac:spMkLst>
            <pc:docMk/>
            <pc:sldMk cId="1872320283" sldId="256"/>
            <ac:spMk id="8" creationId="{943CAA20-3569-4189-9E48-239A229A86CA}"/>
          </ac:spMkLst>
        </pc:spChg>
        <pc:spChg chg="add">
          <ac:chgData name="Ming Yang" userId="d4eb6731003802da" providerId="LiveId" clId="{C9DC1E32-A509-B246-8EC2-00BAFF295A29}" dt="2024-05-26T07:02:18.162" v="646" actId="26606"/>
          <ac:spMkLst>
            <pc:docMk/>
            <pc:sldMk cId="1872320283" sldId="256"/>
            <ac:spMk id="10" creationId="{DA542B6D-E775-4832-91DC-2D20F857813A}"/>
          </ac:spMkLst>
        </pc:spChg>
      </pc:sldChg>
      <pc:sldChg chg="addSp delSp modSp new mod ord modNotesTx">
        <pc:chgData name="Ming Yang" userId="d4eb6731003802da" providerId="LiveId" clId="{C9DC1E32-A509-B246-8EC2-00BAFF295A29}" dt="2024-06-30T03:28:01.162" v="26236"/>
        <pc:sldMkLst>
          <pc:docMk/>
          <pc:sldMk cId="1650896819" sldId="257"/>
        </pc:sldMkLst>
        <pc:spChg chg="mod">
          <ac:chgData name="Ming Yang" userId="d4eb6731003802da" providerId="LiveId" clId="{C9DC1E32-A509-B246-8EC2-00BAFF295A29}" dt="2024-06-25T03:14:08.519" v="2451" actId="20577"/>
          <ac:spMkLst>
            <pc:docMk/>
            <pc:sldMk cId="1650896819" sldId="257"/>
            <ac:spMk id="2" creationId="{2EE65742-0CF8-7D59-6127-A16D26B3F860}"/>
          </ac:spMkLst>
        </pc:spChg>
        <pc:spChg chg="del">
          <ac:chgData name="Ming Yang" userId="d4eb6731003802da" providerId="LiveId" clId="{C9DC1E32-A509-B246-8EC2-00BAFF295A29}" dt="2024-05-26T01:59:00.124" v="7" actId="1957"/>
          <ac:spMkLst>
            <pc:docMk/>
            <pc:sldMk cId="1650896819" sldId="257"/>
            <ac:spMk id="3" creationId="{3B57420B-6560-2400-6BB1-73CAD8A75C70}"/>
          </ac:spMkLst>
        </pc:spChg>
        <pc:spChg chg="add del mod">
          <ac:chgData name="Ming Yang" userId="d4eb6731003802da" providerId="LiveId" clId="{C9DC1E32-A509-B246-8EC2-00BAFF295A29}" dt="2024-06-25T03:22:17.406" v="2535"/>
          <ac:spMkLst>
            <pc:docMk/>
            <pc:sldMk cId="1650896819" sldId="257"/>
            <ac:spMk id="3" creationId="{660B0A17-FDC9-4002-4868-8D65B8BF5766}"/>
          </ac:spMkLst>
        </pc:spChg>
        <pc:spChg chg="add del mod">
          <ac:chgData name="Ming Yang" userId="d4eb6731003802da" providerId="LiveId" clId="{C9DC1E32-A509-B246-8EC2-00BAFF295A29}" dt="2024-05-26T02:00:07.053" v="10" actId="1957"/>
          <ac:spMkLst>
            <pc:docMk/>
            <pc:sldMk cId="1650896819" sldId="257"/>
            <ac:spMk id="6" creationId="{A3E782A4-A91B-763D-3A5A-8E8319F49CFA}"/>
          </ac:spMkLst>
        </pc:spChg>
        <pc:spChg chg="add del mod">
          <ac:chgData name="Ming Yang" userId="d4eb6731003802da" providerId="LiveId" clId="{C9DC1E32-A509-B246-8EC2-00BAFF295A29}" dt="2024-05-26T02:01:28.222" v="14" actId="1957"/>
          <ac:spMkLst>
            <pc:docMk/>
            <pc:sldMk cId="1650896819" sldId="257"/>
            <ac:spMk id="9" creationId="{E083592D-4A03-527A-D73F-9C703C299537}"/>
          </ac:spMkLst>
        </pc:spChg>
        <pc:spChg chg="add mod">
          <ac:chgData name="Ming Yang" userId="d4eb6731003802da" providerId="LiveId" clId="{C9DC1E32-A509-B246-8EC2-00BAFF295A29}" dt="2024-05-26T02:16:58.092" v="83" actId="1076"/>
          <ac:spMkLst>
            <pc:docMk/>
            <pc:sldMk cId="1650896819" sldId="257"/>
            <ac:spMk id="11" creationId="{6E8D8E5B-EB12-37FE-43B4-6D0BE227CD0D}"/>
          </ac:spMkLst>
        </pc:spChg>
        <pc:spChg chg="add del mod">
          <ac:chgData name="Ming Yang" userId="d4eb6731003802da" providerId="LiveId" clId="{C9DC1E32-A509-B246-8EC2-00BAFF295A29}" dt="2024-06-25T05:17:53.999" v="2830" actId="478"/>
          <ac:spMkLst>
            <pc:docMk/>
            <pc:sldMk cId="1650896819" sldId="257"/>
            <ac:spMk id="12" creationId="{06F2982E-D8D2-8A81-95A9-00CA016C177F}"/>
          </ac:spMkLst>
        </pc:spChg>
        <pc:spChg chg="add del mod">
          <ac:chgData name="Ming Yang" userId="d4eb6731003802da" providerId="LiveId" clId="{C9DC1E32-A509-B246-8EC2-00BAFF295A29}" dt="2024-06-25T05:20:09.961" v="2832" actId="478"/>
          <ac:spMkLst>
            <pc:docMk/>
            <pc:sldMk cId="1650896819" sldId="257"/>
            <ac:spMk id="13" creationId="{317CA88B-9E85-525C-8CB1-45E61298FDDC}"/>
          </ac:spMkLst>
        </pc:spChg>
        <pc:graphicFrameChg chg="add del mod">
          <ac:chgData name="Ming Yang" userId="d4eb6731003802da" providerId="LiveId" clId="{C9DC1E32-A509-B246-8EC2-00BAFF295A29}" dt="2024-05-26T01:59:44.532" v="8" actId="478"/>
          <ac:graphicFrameMkLst>
            <pc:docMk/>
            <pc:sldMk cId="1650896819" sldId="257"/>
            <ac:graphicFrameMk id="4" creationId="{46D390D4-AAD4-7BA3-782B-B807B8803889}"/>
          </ac:graphicFrameMkLst>
        </pc:graphicFrameChg>
        <pc:graphicFrameChg chg="add del mod">
          <ac:chgData name="Ming Yang" userId="d4eb6731003802da" providerId="LiveId" clId="{C9DC1E32-A509-B246-8EC2-00BAFF295A29}" dt="2024-05-26T02:00:59.839" v="12" actId="478"/>
          <ac:graphicFrameMkLst>
            <pc:docMk/>
            <pc:sldMk cId="1650896819" sldId="257"/>
            <ac:graphicFrameMk id="7" creationId="{DFA28D30-C42F-8901-B649-6217CF740BEB}"/>
          </ac:graphicFrameMkLst>
        </pc:graphicFrameChg>
        <pc:graphicFrameChg chg="add mod">
          <ac:chgData name="Ming Yang" userId="d4eb6731003802da" providerId="LiveId" clId="{C9DC1E32-A509-B246-8EC2-00BAFF295A29}" dt="2024-05-26T02:21:01.474" v="159" actId="1076"/>
          <ac:graphicFrameMkLst>
            <pc:docMk/>
            <pc:sldMk cId="1650896819" sldId="257"/>
            <ac:graphicFrameMk id="10" creationId="{A39ADBCA-CBAF-E5DC-7C20-9AD005AE4EE3}"/>
          </ac:graphicFrameMkLst>
        </pc:graphicFrameChg>
        <pc:picChg chg="add mod">
          <ac:chgData name="Ming Yang" userId="d4eb6731003802da" providerId="LiveId" clId="{C9DC1E32-A509-B246-8EC2-00BAFF295A29}" dt="2024-06-25T05:12:14.149" v="2819" actId="1076"/>
          <ac:picMkLst>
            <pc:docMk/>
            <pc:sldMk cId="1650896819" sldId="257"/>
            <ac:picMk id="3" creationId="{14BC0128-9427-B5A8-48DA-217BD42ABD04}"/>
          </ac:picMkLst>
        </pc:picChg>
        <pc:picChg chg="add mod">
          <ac:chgData name="Ming Yang" userId="d4eb6731003802da" providerId="LiveId" clId="{C9DC1E32-A509-B246-8EC2-00BAFF295A29}" dt="2024-06-25T05:16:49.665" v="2824" actId="1076"/>
          <ac:picMkLst>
            <pc:docMk/>
            <pc:sldMk cId="1650896819" sldId="257"/>
            <ac:picMk id="4" creationId="{EB0751D4-C42B-BBF5-F804-5769E16705FE}"/>
          </ac:picMkLst>
        </pc:picChg>
        <pc:picChg chg="add mod">
          <ac:chgData name="Ming Yang" userId="d4eb6731003802da" providerId="LiveId" clId="{C9DC1E32-A509-B246-8EC2-00BAFF295A29}" dt="2024-06-25T05:17:57.447" v="2831" actId="1076"/>
          <ac:picMkLst>
            <pc:docMk/>
            <pc:sldMk cId="1650896819" sldId="257"/>
            <ac:picMk id="5" creationId="{87E8B32F-383F-053D-8530-0343B5BA1431}"/>
          </ac:picMkLst>
        </pc:picChg>
        <pc:picChg chg="add mod">
          <ac:chgData name="Ming Yang" userId="d4eb6731003802da" providerId="LiveId" clId="{C9DC1E32-A509-B246-8EC2-00BAFF295A29}" dt="2024-06-25T05:20:21.982" v="2836" actId="1076"/>
          <ac:picMkLst>
            <pc:docMk/>
            <pc:sldMk cId="1650896819" sldId="257"/>
            <ac:picMk id="6" creationId="{4FE08FD1-1C97-8141-635A-6416D0C39444}"/>
          </ac:picMkLst>
        </pc:picChg>
        <pc:picChg chg="add mod">
          <ac:chgData name="Ming Yang" userId="d4eb6731003802da" providerId="LiveId" clId="{C9DC1E32-A509-B246-8EC2-00BAFF295A29}" dt="2024-05-26T02:20:49.224" v="156" actId="1076"/>
          <ac:picMkLst>
            <pc:docMk/>
            <pc:sldMk cId="1650896819" sldId="257"/>
            <ac:picMk id="1026" creationId="{77804577-CADD-C39F-874B-122DD9195D2F}"/>
          </ac:picMkLst>
        </pc:picChg>
        <pc:picChg chg="add mod">
          <ac:chgData name="Ming Yang" userId="d4eb6731003802da" providerId="LiveId" clId="{C9DC1E32-A509-B246-8EC2-00BAFF295A29}" dt="2024-05-26T02:20:49.224" v="156" actId="1076"/>
          <ac:picMkLst>
            <pc:docMk/>
            <pc:sldMk cId="1650896819" sldId="257"/>
            <ac:picMk id="1028" creationId="{7423E502-DAC6-C768-ABA6-6FFF47B82C27}"/>
          </ac:picMkLst>
        </pc:picChg>
        <pc:picChg chg="add mod">
          <ac:chgData name="Ming Yang" userId="d4eb6731003802da" providerId="LiveId" clId="{C9DC1E32-A509-B246-8EC2-00BAFF295A29}" dt="2024-06-25T05:24:57.645" v="3442" actId="14861"/>
          <ac:picMkLst>
            <pc:docMk/>
            <pc:sldMk cId="1650896819" sldId="257"/>
            <ac:picMk id="1030" creationId="{ACEDB2A9-C5F9-8B6D-6500-1BFF3FE89C95}"/>
          </ac:picMkLst>
        </pc:picChg>
        <pc:picChg chg="add mod">
          <ac:chgData name="Ming Yang" userId="d4eb6731003802da" providerId="LiveId" clId="{C9DC1E32-A509-B246-8EC2-00BAFF295A29}" dt="2024-05-26T02:22:21.498" v="168" actId="1076"/>
          <ac:picMkLst>
            <pc:docMk/>
            <pc:sldMk cId="1650896819" sldId="257"/>
            <ac:picMk id="1032" creationId="{9782C4FA-99C6-8585-92FB-A6F598F6A35D}"/>
          </ac:picMkLst>
        </pc:picChg>
        <pc:picChg chg="add mod">
          <ac:chgData name="Ming Yang" userId="d4eb6731003802da" providerId="LiveId" clId="{C9DC1E32-A509-B246-8EC2-00BAFF295A29}" dt="2024-05-26T02:24:01.836" v="190" actId="166"/>
          <ac:picMkLst>
            <pc:docMk/>
            <pc:sldMk cId="1650896819" sldId="257"/>
            <ac:picMk id="1034" creationId="{41EE9639-64D1-96F6-AE5A-87A1801F909F}"/>
          </ac:picMkLst>
        </pc:picChg>
        <pc:picChg chg="add mod">
          <ac:chgData name="Ming Yang" userId="d4eb6731003802da" providerId="LiveId" clId="{C9DC1E32-A509-B246-8EC2-00BAFF295A29}" dt="2024-05-26T02:24:11.083" v="196" actId="1035"/>
          <ac:picMkLst>
            <pc:docMk/>
            <pc:sldMk cId="1650896819" sldId="257"/>
            <ac:picMk id="1036" creationId="{A0407863-64CE-CF76-0316-CB0E8F4642DA}"/>
          </ac:picMkLst>
        </pc:picChg>
        <pc:picChg chg="add mod">
          <ac:chgData name="Ming Yang" userId="d4eb6731003802da" providerId="LiveId" clId="{C9DC1E32-A509-B246-8EC2-00BAFF295A29}" dt="2024-05-26T02:24:40.356" v="199" actId="1076"/>
          <ac:picMkLst>
            <pc:docMk/>
            <pc:sldMk cId="1650896819" sldId="257"/>
            <ac:picMk id="1038" creationId="{D7A0C15F-755E-CA9B-45C1-859246ED6B51}"/>
          </ac:picMkLst>
        </pc:picChg>
        <pc:picChg chg="add mod">
          <ac:chgData name="Ming Yang" userId="d4eb6731003802da" providerId="LiveId" clId="{C9DC1E32-A509-B246-8EC2-00BAFF295A29}" dt="2024-05-26T02:25:23.014" v="206" actId="14100"/>
          <ac:picMkLst>
            <pc:docMk/>
            <pc:sldMk cId="1650896819" sldId="257"/>
            <ac:picMk id="1040" creationId="{A3174F8B-C4F9-9E22-5685-E4DDEE232275}"/>
          </ac:picMkLst>
        </pc:picChg>
      </pc:sldChg>
      <pc:sldChg chg="addSp delSp modSp mod modNotesTx">
        <pc:chgData name="Ming Yang" userId="d4eb6731003802da" providerId="LiveId" clId="{C9DC1E32-A509-B246-8EC2-00BAFF295A29}" dt="2024-06-30T03:07:30.702" v="25275" actId="20577"/>
        <pc:sldMkLst>
          <pc:docMk/>
          <pc:sldMk cId="19594425" sldId="258"/>
        </pc:sldMkLst>
        <pc:spChg chg="mod">
          <ac:chgData name="Ming Yang" userId="d4eb6731003802da" providerId="LiveId" clId="{C9DC1E32-A509-B246-8EC2-00BAFF295A29}" dt="2024-06-27T14:43:31.291" v="10665" actId="20577"/>
          <ac:spMkLst>
            <pc:docMk/>
            <pc:sldMk cId="19594425" sldId="258"/>
            <ac:spMk id="2" creationId="{C90A1E01-D9B2-9B10-4703-FC664884CCDB}"/>
          </ac:spMkLst>
        </pc:spChg>
        <pc:spChg chg="mod">
          <ac:chgData name="Ming Yang" userId="d4eb6731003802da" providerId="LiveId" clId="{C9DC1E32-A509-B246-8EC2-00BAFF295A29}" dt="2024-06-27T14:43:35.711" v="10668" actId="20577"/>
          <ac:spMkLst>
            <pc:docMk/>
            <pc:sldMk cId="19594425" sldId="258"/>
            <ac:spMk id="3" creationId="{6B959E1D-EF3D-6684-38D3-B0391328767E}"/>
          </ac:spMkLst>
        </pc:spChg>
        <pc:spChg chg="add del mod">
          <ac:chgData name="Ming Yang" userId="d4eb6731003802da" providerId="LiveId" clId="{C9DC1E32-A509-B246-8EC2-00BAFF295A29}" dt="2024-06-25T03:22:17.406" v="2535"/>
          <ac:spMkLst>
            <pc:docMk/>
            <pc:sldMk cId="19594425" sldId="258"/>
            <ac:spMk id="4" creationId="{8D865BB0-739C-0519-DD1C-18555927F23F}"/>
          </ac:spMkLst>
        </pc:spChg>
      </pc:sldChg>
      <pc:sldChg chg="addSp delSp modSp new mod ord setBg addAnim delAnim modNotesTx">
        <pc:chgData name="Ming Yang" userId="d4eb6731003802da" providerId="LiveId" clId="{C9DC1E32-A509-B246-8EC2-00BAFF295A29}" dt="2024-06-30T03:24:40.485" v="26234" actId="20577"/>
        <pc:sldMkLst>
          <pc:docMk/>
          <pc:sldMk cId="2662900385" sldId="259"/>
        </pc:sldMkLst>
        <pc:spChg chg="mod ord">
          <ac:chgData name="Ming Yang" userId="d4eb6731003802da" providerId="LiveId" clId="{C9DC1E32-A509-B246-8EC2-00BAFF295A29}" dt="2024-06-30T02:34:02.635" v="22012" actId="20577"/>
          <ac:spMkLst>
            <pc:docMk/>
            <pc:sldMk cId="2662900385" sldId="259"/>
            <ac:spMk id="2" creationId="{37690318-C09E-91DF-371D-669102DF41D9}"/>
          </ac:spMkLst>
        </pc:spChg>
        <pc:spChg chg="del">
          <ac:chgData name="Ming Yang" userId="d4eb6731003802da" providerId="LiveId" clId="{C9DC1E32-A509-B246-8EC2-00BAFF295A29}" dt="2024-06-27T14:52:58.987" v="10696" actId="478"/>
          <ac:spMkLst>
            <pc:docMk/>
            <pc:sldMk cId="2662900385" sldId="259"/>
            <ac:spMk id="3" creationId="{8BAB6B24-B01E-4EC2-FDBF-F21E22A7B6C7}"/>
          </ac:spMkLst>
        </pc:spChg>
        <pc:spChg chg="add del mod">
          <ac:chgData name="Ming Yang" userId="d4eb6731003802da" providerId="LiveId" clId="{C9DC1E32-A509-B246-8EC2-00BAFF295A29}" dt="2024-06-25T03:22:17.406" v="2535"/>
          <ac:spMkLst>
            <pc:docMk/>
            <pc:sldMk cId="2662900385" sldId="259"/>
            <ac:spMk id="6" creationId="{DA35B4DB-E705-6537-06CB-6768DA437AE8}"/>
          </ac:spMkLst>
        </pc:spChg>
        <pc:spChg chg="add del">
          <ac:chgData name="Ming Yang" userId="d4eb6731003802da" providerId="LiveId" clId="{C9DC1E32-A509-B246-8EC2-00BAFF295A29}" dt="2024-06-27T14:53:36.937" v="10701" actId="26606"/>
          <ac:spMkLst>
            <pc:docMk/>
            <pc:sldMk cId="2662900385" sldId="259"/>
            <ac:spMk id="10" creationId="{C4879EFC-8E62-4E00-973C-C45EE9EC676D}"/>
          </ac:spMkLst>
        </pc:spChg>
        <pc:spChg chg="add del">
          <ac:chgData name="Ming Yang" userId="d4eb6731003802da" providerId="LiveId" clId="{C9DC1E32-A509-B246-8EC2-00BAFF295A29}" dt="2024-06-27T14:53:36.937" v="10701" actId="26606"/>
          <ac:spMkLst>
            <pc:docMk/>
            <pc:sldMk cId="2662900385" sldId="259"/>
            <ac:spMk id="12" creationId="{D6A9C53F-5F90-40A5-8C85-5412D39C8C68}"/>
          </ac:spMkLst>
        </pc:spChg>
        <pc:spChg chg="add del">
          <ac:chgData name="Ming Yang" userId="d4eb6731003802da" providerId="LiveId" clId="{C9DC1E32-A509-B246-8EC2-00BAFF295A29}" dt="2024-06-27T14:53:37.531" v="10703" actId="26606"/>
          <ac:spMkLst>
            <pc:docMk/>
            <pc:sldMk cId="2662900385" sldId="259"/>
            <ac:spMk id="14" creationId="{2CC56AF6-38E4-490B-8E2B-1A1037B4EDD4}"/>
          </ac:spMkLst>
        </pc:spChg>
        <pc:spChg chg="add del">
          <ac:chgData name="Ming Yang" userId="d4eb6731003802da" providerId="LiveId" clId="{C9DC1E32-A509-B246-8EC2-00BAFF295A29}" dt="2024-06-27T14:53:37.531" v="10703" actId="26606"/>
          <ac:spMkLst>
            <pc:docMk/>
            <pc:sldMk cId="2662900385" sldId="259"/>
            <ac:spMk id="15" creationId="{2151139A-886F-4B97-8815-729AD3831BBD}"/>
          </ac:spMkLst>
        </pc:spChg>
        <pc:spChg chg="add del">
          <ac:chgData name="Ming Yang" userId="d4eb6731003802da" providerId="LiveId" clId="{C9DC1E32-A509-B246-8EC2-00BAFF295A29}" dt="2024-06-27T14:53:37.531" v="10703" actId="26606"/>
          <ac:spMkLst>
            <pc:docMk/>
            <pc:sldMk cId="2662900385" sldId="259"/>
            <ac:spMk id="16" creationId="{2339A6F5-AD6A-4D80-8AD9-6290D13AC49F}"/>
          </ac:spMkLst>
        </pc:spChg>
        <pc:spChg chg="add del">
          <ac:chgData name="Ming Yang" userId="d4eb6731003802da" providerId="LiveId" clId="{C9DC1E32-A509-B246-8EC2-00BAFF295A29}" dt="2024-06-27T14:53:37.531" v="10703" actId="26606"/>
          <ac:spMkLst>
            <pc:docMk/>
            <pc:sldMk cId="2662900385" sldId="259"/>
            <ac:spMk id="17" creationId="{5428AC11-BFDF-42EF-80FF-717BBF909067}"/>
          </ac:spMkLst>
        </pc:spChg>
        <pc:spChg chg="add del">
          <ac:chgData name="Ming Yang" userId="d4eb6731003802da" providerId="LiveId" clId="{C9DC1E32-A509-B246-8EC2-00BAFF295A29}" dt="2024-06-27T14:53:44.578" v="10711" actId="26606"/>
          <ac:spMkLst>
            <pc:docMk/>
            <pc:sldMk cId="2662900385" sldId="259"/>
            <ac:spMk id="18" creationId="{67EF550F-47CE-4FB2-9DAC-12AD835C833D}"/>
          </ac:spMkLst>
        </pc:spChg>
        <pc:spChg chg="add del">
          <ac:chgData name="Ming Yang" userId="d4eb6731003802da" providerId="LiveId" clId="{C9DC1E32-A509-B246-8EC2-00BAFF295A29}" dt="2024-06-27T14:53:38.414" v="10705" actId="26606"/>
          <ac:spMkLst>
            <pc:docMk/>
            <pc:sldMk cId="2662900385" sldId="259"/>
            <ac:spMk id="19" creationId="{88263A24-0C1F-4677-B43C-4AE14E276B27}"/>
          </ac:spMkLst>
        </pc:spChg>
        <pc:spChg chg="add del">
          <ac:chgData name="Ming Yang" userId="d4eb6731003802da" providerId="LiveId" clId="{C9DC1E32-A509-B246-8EC2-00BAFF295A29}" dt="2024-06-27T14:53:38.414" v="10705" actId="26606"/>
          <ac:spMkLst>
            <pc:docMk/>
            <pc:sldMk cId="2662900385" sldId="259"/>
            <ac:spMk id="20" creationId="{0ADDB668-2CA4-4D2B-9C34-3487CA330BA8}"/>
          </ac:spMkLst>
        </pc:spChg>
        <pc:spChg chg="add del">
          <ac:chgData name="Ming Yang" userId="d4eb6731003802da" providerId="LiveId" clId="{C9DC1E32-A509-B246-8EC2-00BAFF295A29}" dt="2024-06-27T14:53:38.414" v="10705" actId="26606"/>
          <ac:spMkLst>
            <pc:docMk/>
            <pc:sldMk cId="2662900385" sldId="259"/>
            <ac:spMk id="21" creationId="{2568BC19-F052-4108-93E1-6A3D1DEC072F}"/>
          </ac:spMkLst>
        </pc:spChg>
        <pc:spChg chg="add del">
          <ac:chgData name="Ming Yang" userId="d4eb6731003802da" providerId="LiveId" clId="{C9DC1E32-A509-B246-8EC2-00BAFF295A29}" dt="2024-06-27T14:53:38.414" v="10705" actId="26606"/>
          <ac:spMkLst>
            <pc:docMk/>
            <pc:sldMk cId="2662900385" sldId="259"/>
            <ac:spMk id="22" creationId="{D5FD337D-4D6B-4C8B-B6F5-121097E09881}"/>
          </ac:spMkLst>
        </pc:spChg>
        <pc:spChg chg="add del">
          <ac:chgData name="Ming Yang" userId="d4eb6731003802da" providerId="LiveId" clId="{C9DC1E32-A509-B246-8EC2-00BAFF295A29}" dt="2024-06-27T14:53:42.739" v="10708" actId="26606"/>
          <ac:spMkLst>
            <pc:docMk/>
            <pc:sldMk cId="2662900385" sldId="259"/>
            <ac:spMk id="24" creationId="{5B9CE10B-7217-4727-A3A7-5DF664DEB4F7}"/>
          </ac:spMkLst>
        </pc:spChg>
        <pc:spChg chg="add del">
          <ac:chgData name="Ming Yang" userId="d4eb6731003802da" providerId="LiveId" clId="{C9DC1E32-A509-B246-8EC2-00BAFF295A29}" dt="2024-06-27T14:53:42.739" v="10708" actId="26606"/>
          <ac:spMkLst>
            <pc:docMk/>
            <pc:sldMk cId="2662900385" sldId="259"/>
            <ac:spMk id="27" creationId="{04357C93-F0CB-4A1C-8F77-4E9063789819}"/>
          </ac:spMkLst>
        </pc:spChg>
        <pc:spChg chg="add del">
          <ac:chgData name="Ming Yang" userId="d4eb6731003802da" providerId="LiveId" clId="{C9DC1E32-A509-B246-8EC2-00BAFF295A29}" dt="2024-06-27T14:53:44.578" v="10711" actId="26606"/>
          <ac:spMkLst>
            <pc:docMk/>
            <pc:sldMk cId="2662900385" sldId="259"/>
            <ac:spMk id="29" creationId="{1D50F262-343C-4101-AB3C-9DA1072F7305}"/>
          </ac:spMkLst>
        </pc:spChg>
        <pc:spChg chg="add del">
          <ac:chgData name="Ming Yang" userId="d4eb6731003802da" providerId="LiveId" clId="{C9DC1E32-A509-B246-8EC2-00BAFF295A29}" dt="2024-06-27T14:53:44.578" v="10711" actId="26606"/>
          <ac:spMkLst>
            <pc:docMk/>
            <pc:sldMk cId="2662900385" sldId="259"/>
            <ac:spMk id="30" creationId="{6A0924B3-0260-445E-AFD7-9533C0D1B3C9}"/>
          </ac:spMkLst>
        </pc:spChg>
        <pc:spChg chg="add del">
          <ac:chgData name="Ming Yang" userId="d4eb6731003802da" providerId="LiveId" clId="{C9DC1E32-A509-B246-8EC2-00BAFF295A29}" dt="2024-06-27T14:53:44.578" v="10711" actId="26606"/>
          <ac:spMkLst>
            <pc:docMk/>
            <pc:sldMk cId="2662900385" sldId="259"/>
            <ac:spMk id="31" creationId="{7C34E8CB-B972-4A94-8469-315C10C2AA93}"/>
          </ac:spMkLst>
        </pc:spChg>
        <pc:spChg chg="add del">
          <ac:chgData name="Ming Yang" userId="d4eb6731003802da" providerId="LiveId" clId="{C9DC1E32-A509-B246-8EC2-00BAFF295A29}" dt="2024-06-27T14:53:44.578" v="10711" actId="26606"/>
          <ac:spMkLst>
            <pc:docMk/>
            <pc:sldMk cId="2662900385" sldId="259"/>
            <ac:spMk id="32" creationId="{114A821F-8663-46BA-8CC0-D4C44F639F3A}"/>
          </ac:spMkLst>
        </pc:spChg>
        <pc:spChg chg="add">
          <ac:chgData name="Ming Yang" userId="d4eb6731003802da" providerId="LiveId" clId="{C9DC1E32-A509-B246-8EC2-00BAFF295A29}" dt="2024-06-27T14:53:44.582" v="10712" actId="26606"/>
          <ac:spMkLst>
            <pc:docMk/>
            <pc:sldMk cId="2662900385" sldId="259"/>
            <ac:spMk id="34" creationId="{C4879EFC-8E62-4E00-973C-C45EE9EC676D}"/>
          </ac:spMkLst>
        </pc:spChg>
        <pc:spChg chg="add">
          <ac:chgData name="Ming Yang" userId="d4eb6731003802da" providerId="LiveId" clId="{C9DC1E32-A509-B246-8EC2-00BAFF295A29}" dt="2024-06-27T14:53:44.582" v="10712" actId="26606"/>
          <ac:spMkLst>
            <pc:docMk/>
            <pc:sldMk cId="2662900385" sldId="259"/>
            <ac:spMk id="35" creationId="{D6A9C53F-5F90-40A5-8C85-5412D39C8C68}"/>
          </ac:spMkLst>
        </pc:spChg>
        <pc:grpChg chg="add del">
          <ac:chgData name="Ming Yang" userId="d4eb6731003802da" providerId="LiveId" clId="{C9DC1E32-A509-B246-8EC2-00BAFF295A29}" dt="2024-06-27T14:53:42.739" v="10708" actId="26606"/>
          <ac:grpSpMkLst>
            <pc:docMk/>
            <pc:sldMk cId="2662900385" sldId="259"/>
            <ac:grpSpMk id="25" creationId="{3AF6A671-C637-4547-85F4-51B6D1881399}"/>
          </ac:grpSpMkLst>
        </pc:grpChg>
        <pc:picChg chg="add mod ord modCrop">
          <ac:chgData name="Ming Yang" userId="d4eb6731003802da" providerId="LiveId" clId="{C9DC1E32-A509-B246-8EC2-00BAFF295A29}" dt="2024-06-27T14:53:44.582" v="10712" actId="26606"/>
          <ac:picMkLst>
            <pc:docMk/>
            <pc:sldMk cId="2662900385" sldId="259"/>
            <ac:picMk id="4" creationId="{C0C0AF48-103B-E382-9399-B06193ADE9A9}"/>
          </ac:picMkLst>
        </pc:picChg>
        <pc:picChg chg="add del mod modCrop">
          <ac:chgData name="Ming Yang" userId="d4eb6731003802da" providerId="LiveId" clId="{C9DC1E32-A509-B246-8EC2-00BAFF295A29}" dt="2024-06-27T14:54:16.624" v="10715" actId="478"/>
          <ac:picMkLst>
            <pc:docMk/>
            <pc:sldMk cId="2662900385" sldId="259"/>
            <ac:picMk id="5" creationId="{067254CE-5F4F-A53B-4513-5F9E7E47E9AD}"/>
          </ac:picMkLst>
        </pc:picChg>
        <pc:picChg chg="add mod">
          <ac:chgData name="Ming Yang" userId="d4eb6731003802da" providerId="LiveId" clId="{C9DC1E32-A509-B246-8EC2-00BAFF295A29}" dt="2024-06-27T14:52:33.297" v="10692" actId="571"/>
          <ac:picMkLst>
            <pc:docMk/>
            <pc:sldMk cId="2662900385" sldId="259"/>
            <ac:picMk id="6" creationId="{042B115C-DA28-B721-3A5A-69293FE76853}"/>
          </ac:picMkLst>
        </pc:picChg>
        <pc:picChg chg="add mod">
          <ac:chgData name="Ming Yang" userId="d4eb6731003802da" providerId="LiveId" clId="{C9DC1E32-A509-B246-8EC2-00BAFF295A29}" dt="2024-06-27T14:56:17.072" v="10722" actId="1076"/>
          <ac:picMkLst>
            <pc:docMk/>
            <pc:sldMk cId="2662900385" sldId="259"/>
            <ac:picMk id="7" creationId="{2F3C2487-3D52-9B43-E071-ABB820E8834D}"/>
          </ac:picMkLst>
        </pc:picChg>
      </pc:sldChg>
      <pc:sldChg chg="addSp delSp modSp new del mod modNotesTx">
        <pc:chgData name="Ming Yang" userId="d4eb6731003802da" providerId="LiveId" clId="{C9DC1E32-A509-B246-8EC2-00BAFF295A29}" dt="2024-06-27T14:42:23.478" v="10614" actId="2696"/>
        <pc:sldMkLst>
          <pc:docMk/>
          <pc:sldMk cId="365699742" sldId="260"/>
        </pc:sldMkLst>
        <pc:spChg chg="mod">
          <ac:chgData name="Ming Yang" userId="d4eb6731003802da" providerId="LiveId" clId="{C9DC1E32-A509-B246-8EC2-00BAFF295A29}" dt="2024-06-26T15:14:10.179" v="6610" actId="20577"/>
          <ac:spMkLst>
            <pc:docMk/>
            <pc:sldMk cId="365699742" sldId="260"/>
            <ac:spMk id="2" creationId="{9BC8D5D5-F6BA-6643-F518-A90679243647}"/>
          </ac:spMkLst>
        </pc:spChg>
        <pc:spChg chg="mod">
          <ac:chgData name="Ming Yang" userId="d4eb6731003802da" providerId="LiveId" clId="{C9DC1E32-A509-B246-8EC2-00BAFF295A29}" dt="2024-06-26T15:30:43.157" v="7501" actId="20577"/>
          <ac:spMkLst>
            <pc:docMk/>
            <pc:sldMk cId="365699742" sldId="260"/>
            <ac:spMk id="3" creationId="{5113E593-B8CB-1A35-AF87-D81C5CE2941C}"/>
          </ac:spMkLst>
        </pc:spChg>
        <pc:spChg chg="add del mod">
          <ac:chgData name="Ming Yang" userId="d4eb6731003802da" providerId="LiveId" clId="{C9DC1E32-A509-B246-8EC2-00BAFF295A29}" dt="2024-06-25T03:22:17.406" v="2535"/>
          <ac:spMkLst>
            <pc:docMk/>
            <pc:sldMk cId="365699742" sldId="260"/>
            <ac:spMk id="4" creationId="{B926DF88-649B-DFEF-D36B-6E0CCE8A0ADD}"/>
          </ac:spMkLst>
        </pc:spChg>
      </pc:sldChg>
      <pc:sldChg chg="addSp delSp modSp new mod ord setBg modNotesTx">
        <pc:chgData name="Ming Yang" userId="d4eb6731003802da" providerId="LiveId" clId="{C9DC1E32-A509-B246-8EC2-00BAFF295A29}" dt="2024-06-30T05:43:03.055" v="26989" actId="20577"/>
        <pc:sldMkLst>
          <pc:docMk/>
          <pc:sldMk cId="2180358257" sldId="261"/>
        </pc:sldMkLst>
        <pc:spChg chg="mod">
          <ac:chgData name="Ming Yang" userId="d4eb6731003802da" providerId="LiveId" clId="{C9DC1E32-A509-B246-8EC2-00BAFF295A29}" dt="2024-05-26T06:40:29.972" v="638" actId="26606"/>
          <ac:spMkLst>
            <pc:docMk/>
            <pc:sldMk cId="2180358257" sldId="261"/>
            <ac:spMk id="2" creationId="{AEDF5656-5139-C72D-D3E2-352962B5BD20}"/>
          </ac:spMkLst>
        </pc:spChg>
        <pc:spChg chg="mod">
          <ac:chgData name="Ming Yang" userId="d4eb6731003802da" providerId="LiveId" clId="{C9DC1E32-A509-B246-8EC2-00BAFF295A29}" dt="2024-06-25T14:45:24.732" v="5121" actId="21"/>
          <ac:spMkLst>
            <pc:docMk/>
            <pc:sldMk cId="2180358257" sldId="261"/>
            <ac:spMk id="3" creationId="{1481C1C2-6602-E709-05B9-BAB5C710C395}"/>
          </ac:spMkLst>
        </pc:spChg>
        <pc:spChg chg="add del mod">
          <ac:chgData name="Ming Yang" userId="d4eb6731003802da" providerId="LiveId" clId="{C9DC1E32-A509-B246-8EC2-00BAFF295A29}" dt="2024-06-25T03:22:17.406" v="2535"/>
          <ac:spMkLst>
            <pc:docMk/>
            <pc:sldMk cId="2180358257" sldId="261"/>
            <ac:spMk id="4" creationId="{5CE8A2C2-97C5-85F1-C7AD-D325B5709DDC}"/>
          </ac:spMkLst>
        </pc:spChg>
        <pc:spChg chg="add">
          <ac:chgData name="Ming Yang" userId="d4eb6731003802da" providerId="LiveId" clId="{C9DC1E32-A509-B246-8EC2-00BAFF295A29}" dt="2024-05-26T06:40:29.972" v="638" actId="26606"/>
          <ac:spMkLst>
            <pc:docMk/>
            <pc:sldMk cId="2180358257" sldId="261"/>
            <ac:spMk id="1031" creationId="{2B97F24A-32CE-4C1C-A50D-3016B394DCFB}"/>
          </ac:spMkLst>
        </pc:spChg>
        <pc:spChg chg="add">
          <ac:chgData name="Ming Yang" userId="d4eb6731003802da" providerId="LiveId" clId="{C9DC1E32-A509-B246-8EC2-00BAFF295A29}" dt="2024-05-26T06:40:29.972" v="638" actId="26606"/>
          <ac:spMkLst>
            <pc:docMk/>
            <pc:sldMk cId="2180358257" sldId="261"/>
            <ac:spMk id="1033" creationId="{CD8B4F24-440B-49E9-B85D-733523DC064B}"/>
          </ac:spMkLst>
        </pc:spChg>
        <pc:picChg chg="add mod">
          <ac:chgData name="Ming Yang" userId="d4eb6731003802da" providerId="LiveId" clId="{C9DC1E32-A509-B246-8EC2-00BAFF295A29}" dt="2024-05-26T06:40:29.972" v="638" actId="26606"/>
          <ac:picMkLst>
            <pc:docMk/>
            <pc:sldMk cId="2180358257" sldId="261"/>
            <ac:picMk id="1026" creationId="{544CE251-3046-7505-1E8A-357CF65CDDE7}"/>
          </ac:picMkLst>
        </pc:picChg>
      </pc:sldChg>
      <pc:sldChg chg="addSp delSp modSp new mod setBg modAnim addCm modNotesTx">
        <pc:chgData name="Ming Yang" userId="d4eb6731003802da" providerId="LiveId" clId="{C9DC1E32-A509-B246-8EC2-00BAFF295A29}" dt="2024-06-30T05:24:12.727" v="26238" actId="20577"/>
        <pc:sldMkLst>
          <pc:docMk/>
          <pc:sldMk cId="2197364882" sldId="262"/>
        </pc:sldMkLst>
        <pc:spChg chg="mod ord">
          <ac:chgData name="Ming Yang" userId="d4eb6731003802da" providerId="LiveId" clId="{C9DC1E32-A509-B246-8EC2-00BAFF295A29}" dt="2024-06-25T03:26:35.722" v="2565" actId="26606"/>
          <ac:spMkLst>
            <pc:docMk/>
            <pc:sldMk cId="2197364882" sldId="262"/>
            <ac:spMk id="2" creationId="{D5D38A74-4C0C-3B9A-AE7E-6594D5214CBE}"/>
          </ac:spMkLst>
        </pc:spChg>
        <pc:spChg chg="mod ord">
          <ac:chgData name="Ming Yang" userId="d4eb6731003802da" providerId="LiveId" clId="{C9DC1E32-A509-B246-8EC2-00BAFF295A29}" dt="2024-06-30T05:24:12.727" v="26238" actId="20577"/>
          <ac:spMkLst>
            <pc:docMk/>
            <pc:sldMk cId="2197364882" sldId="262"/>
            <ac:spMk id="3" creationId="{1617AB76-2919-A288-4869-3D447E1247BE}"/>
          </ac:spMkLst>
        </pc:spChg>
        <pc:spChg chg="add del mod">
          <ac:chgData name="Ming Yang" userId="d4eb6731003802da" providerId="LiveId" clId="{C9DC1E32-A509-B246-8EC2-00BAFF295A29}" dt="2024-06-25T03:22:17.406" v="2535"/>
          <ac:spMkLst>
            <pc:docMk/>
            <pc:sldMk cId="2197364882" sldId="262"/>
            <ac:spMk id="4" creationId="{BD22CBEA-602B-DDCC-1AA3-4CE2B330B254}"/>
          </ac:spMkLst>
        </pc:spChg>
        <pc:spChg chg="add del mod">
          <ac:chgData name="Ming Yang" userId="d4eb6731003802da" providerId="LiveId" clId="{C9DC1E32-A509-B246-8EC2-00BAFF295A29}" dt="2024-06-25T03:15:24.658" v="2456" actId="478"/>
          <ac:spMkLst>
            <pc:docMk/>
            <pc:sldMk cId="2197364882" sldId="262"/>
            <ac:spMk id="5" creationId="{E1210325-A4D2-2E43-35CF-909829281F27}"/>
          </ac:spMkLst>
        </pc:spChg>
        <pc:spChg chg="add del">
          <ac:chgData name="Ming Yang" userId="d4eb6731003802da" providerId="LiveId" clId="{C9DC1E32-A509-B246-8EC2-00BAFF295A29}" dt="2024-06-25T03:26:04.364" v="2560" actId="26606"/>
          <ac:spMkLst>
            <pc:docMk/>
            <pc:sldMk cId="2197364882" sldId="262"/>
            <ac:spMk id="12" creationId="{69D47016-023F-44BD-981C-50E7A10A6609}"/>
          </ac:spMkLst>
        </pc:spChg>
        <pc:spChg chg="add del">
          <ac:chgData name="Ming Yang" userId="d4eb6731003802da" providerId="LiveId" clId="{C9DC1E32-A509-B246-8EC2-00BAFF295A29}" dt="2024-06-25T03:26:04.364" v="2560" actId="26606"/>
          <ac:spMkLst>
            <pc:docMk/>
            <pc:sldMk cId="2197364882" sldId="262"/>
            <ac:spMk id="14" creationId="{6D8B37B0-0682-433E-BC8D-498C04ABD9A7}"/>
          </ac:spMkLst>
        </pc:spChg>
        <pc:spChg chg="add del">
          <ac:chgData name="Ming Yang" userId="d4eb6731003802da" providerId="LiveId" clId="{C9DC1E32-A509-B246-8EC2-00BAFF295A29}" dt="2024-06-25T03:26:22.594" v="2562" actId="26606"/>
          <ac:spMkLst>
            <pc:docMk/>
            <pc:sldMk cId="2197364882" sldId="262"/>
            <ac:spMk id="16" creationId="{F6CA58B3-AFCC-4A40-9882-50D5080879B0}"/>
          </ac:spMkLst>
        </pc:spChg>
        <pc:spChg chg="add del">
          <ac:chgData name="Ming Yang" userId="d4eb6731003802da" providerId="LiveId" clId="{C9DC1E32-A509-B246-8EC2-00BAFF295A29}" dt="2024-06-25T03:26:22.594" v="2562" actId="26606"/>
          <ac:spMkLst>
            <pc:docMk/>
            <pc:sldMk cId="2197364882" sldId="262"/>
            <ac:spMk id="17" creationId="{231BF440-39FA-4087-84CC-2EEC0BBDAF29}"/>
          </ac:spMkLst>
        </pc:spChg>
        <pc:spChg chg="add del">
          <ac:chgData name="Ming Yang" userId="d4eb6731003802da" providerId="LiveId" clId="{C9DC1E32-A509-B246-8EC2-00BAFF295A29}" dt="2024-06-25T03:26:22.594" v="2562" actId="26606"/>
          <ac:spMkLst>
            <pc:docMk/>
            <pc:sldMk cId="2197364882" sldId="262"/>
            <ac:spMk id="18" creationId="{75C56826-D4E5-42ED-8529-079651CB3005}"/>
          </ac:spMkLst>
        </pc:spChg>
        <pc:spChg chg="add del">
          <ac:chgData name="Ming Yang" userId="d4eb6731003802da" providerId="LiveId" clId="{C9DC1E32-A509-B246-8EC2-00BAFF295A29}" dt="2024-06-25T03:26:22.594" v="2562" actId="26606"/>
          <ac:spMkLst>
            <pc:docMk/>
            <pc:sldMk cId="2197364882" sldId="262"/>
            <ac:spMk id="19" creationId="{F04E4CBA-303B-48BD-8451-C2701CB0EEBF}"/>
          </ac:spMkLst>
        </pc:spChg>
        <pc:spChg chg="add del">
          <ac:chgData name="Ming Yang" userId="d4eb6731003802da" providerId="LiveId" clId="{C9DC1E32-A509-B246-8EC2-00BAFF295A29}" dt="2024-06-25T03:26:22.594" v="2562" actId="26606"/>
          <ac:spMkLst>
            <pc:docMk/>
            <pc:sldMk cId="2197364882" sldId="262"/>
            <ac:spMk id="20" creationId="{82095FCE-EF05-4443-B97A-85DEE3A5CA17}"/>
          </ac:spMkLst>
        </pc:spChg>
        <pc:spChg chg="add del">
          <ac:chgData name="Ming Yang" userId="d4eb6731003802da" providerId="LiveId" clId="{C9DC1E32-A509-B246-8EC2-00BAFF295A29}" dt="2024-06-25T03:26:22.594" v="2562" actId="26606"/>
          <ac:spMkLst>
            <pc:docMk/>
            <pc:sldMk cId="2197364882" sldId="262"/>
            <ac:spMk id="22" creationId="{CA00AE6B-AA30-4CF8-BA6F-339B780AD76C}"/>
          </ac:spMkLst>
        </pc:spChg>
        <pc:spChg chg="add del">
          <ac:chgData name="Ming Yang" userId="d4eb6731003802da" providerId="LiveId" clId="{C9DC1E32-A509-B246-8EC2-00BAFF295A29}" dt="2024-06-25T03:26:35.717" v="2564" actId="26606"/>
          <ac:spMkLst>
            <pc:docMk/>
            <pc:sldMk cId="2197364882" sldId="262"/>
            <ac:spMk id="24" creationId="{A51A0227-072A-4F5F-928C-E2C3E5CCD10C}"/>
          </ac:spMkLst>
        </pc:spChg>
        <pc:spChg chg="add del">
          <ac:chgData name="Ming Yang" userId="d4eb6731003802da" providerId="LiveId" clId="{C9DC1E32-A509-B246-8EC2-00BAFF295A29}" dt="2024-06-25T03:26:35.717" v="2564" actId="26606"/>
          <ac:spMkLst>
            <pc:docMk/>
            <pc:sldMk cId="2197364882" sldId="262"/>
            <ac:spMk id="25" creationId="{35D99776-4B38-47DF-A302-11AD9AF87ACA}"/>
          </ac:spMkLst>
        </pc:spChg>
        <pc:spChg chg="add">
          <ac:chgData name="Ming Yang" userId="d4eb6731003802da" providerId="LiveId" clId="{C9DC1E32-A509-B246-8EC2-00BAFF295A29}" dt="2024-06-25T03:26:35.722" v="2565" actId="26606"/>
          <ac:spMkLst>
            <pc:docMk/>
            <pc:sldMk cId="2197364882" sldId="262"/>
            <ac:spMk id="27" creationId="{385E1BDC-A9B0-4A87-82E3-F3187F69A802}"/>
          </ac:spMkLst>
        </pc:spChg>
        <pc:spChg chg="add">
          <ac:chgData name="Ming Yang" userId="d4eb6731003802da" providerId="LiveId" clId="{C9DC1E32-A509-B246-8EC2-00BAFF295A29}" dt="2024-06-25T03:26:35.722" v="2565" actId="26606"/>
          <ac:spMkLst>
            <pc:docMk/>
            <pc:sldMk cId="2197364882" sldId="262"/>
            <ac:spMk id="28" creationId="{0990C621-3B8B-4820-8328-D47EF7CE823C}"/>
          </ac:spMkLst>
        </pc:spChg>
        <pc:spChg chg="add">
          <ac:chgData name="Ming Yang" userId="d4eb6731003802da" providerId="LiveId" clId="{C9DC1E32-A509-B246-8EC2-00BAFF295A29}" dt="2024-06-25T03:26:35.722" v="2565" actId="26606"/>
          <ac:spMkLst>
            <pc:docMk/>
            <pc:sldMk cId="2197364882" sldId="262"/>
            <ac:spMk id="29" creationId="{C1A2385B-1D2A-4E17-84FA-6CB7F0AAE473}"/>
          </ac:spMkLst>
        </pc:spChg>
        <pc:spChg chg="add">
          <ac:chgData name="Ming Yang" userId="d4eb6731003802da" providerId="LiveId" clId="{C9DC1E32-A509-B246-8EC2-00BAFF295A29}" dt="2024-06-25T03:26:35.722" v="2565" actId="26606"/>
          <ac:spMkLst>
            <pc:docMk/>
            <pc:sldMk cId="2197364882" sldId="262"/>
            <ac:spMk id="30" creationId="{5E791F2F-79DB-4CC0-9FA1-001E3E91E8B7}"/>
          </ac:spMkLst>
        </pc:spChg>
        <pc:picChg chg="add mod ord">
          <ac:chgData name="Ming Yang" userId="d4eb6731003802da" providerId="LiveId" clId="{C9DC1E32-A509-B246-8EC2-00BAFF295A29}" dt="2024-06-25T03:26:35.722" v="2565" actId="26606"/>
          <ac:picMkLst>
            <pc:docMk/>
            <pc:sldMk cId="2197364882" sldId="262"/>
            <ac:picMk id="6" creationId="{59EBDCA9-C72C-F606-C4E1-ACC0F119ABDA}"/>
          </ac:picMkLst>
        </pc:picChg>
        <pc:picChg chg="add mod">
          <ac:chgData name="Ming Yang" userId="d4eb6731003802da" providerId="LiveId" clId="{C9DC1E32-A509-B246-8EC2-00BAFF295A29}" dt="2024-06-25T03:26:35.722" v="2565" actId="26606"/>
          <ac:picMkLst>
            <pc:docMk/>
            <pc:sldMk cId="2197364882" sldId="262"/>
            <ac:picMk id="7" creationId="{46814F23-2B92-3056-EC99-19E21FE87578}"/>
          </ac:picMkLst>
        </pc:picChg>
        <pc:picChg chg="add mod">
          <ac:chgData name="Ming Yang" userId="d4eb6731003802da" providerId="LiveId" clId="{C9DC1E32-A509-B246-8EC2-00BAFF295A29}" dt="2024-06-27T14:49:07.077" v="10685" actId="1076"/>
          <ac:picMkLst>
            <pc:docMk/>
            <pc:sldMk cId="2197364882" sldId="262"/>
            <ac:picMk id="8" creationId="{06518668-E0FC-C466-CC6F-B3D8163B584D}"/>
          </ac:picMkLst>
        </pc:picChg>
        <pc:extLst>
          <p:ext xmlns:p="http://schemas.openxmlformats.org/presentationml/2006/main" uri="{D6D511B9-2390-475A-947B-AFAB55BFBCF1}">
            <pc226:cmChg xmlns:pc226="http://schemas.microsoft.com/office/powerpoint/2022/06/main/command" chg="add">
              <pc226:chgData name="Ming Yang" userId="d4eb6731003802da" providerId="LiveId" clId="{C9DC1E32-A509-B246-8EC2-00BAFF295A29}" dt="2024-06-25T03:34:47.004" v="2624"/>
              <pc2:cmMkLst xmlns:pc2="http://schemas.microsoft.com/office/powerpoint/2019/9/main/command">
                <pc:docMk/>
                <pc:sldMk cId="2197364882" sldId="262"/>
                <pc2:cmMk id="{5BB77588-5CBE-1F42-83AD-1CEDC8A71724}"/>
              </pc2:cmMkLst>
            </pc226:cmChg>
          </p:ext>
        </pc:extLst>
      </pc:sldChg>
      <pc:sldChg chg="addSp delSp modSp new mod ord setBg">
        <pc:chgData name="Ming Yang" userId="d4eb6731003802da" providerId="LiveId" clId="{C9DC1E32-A509-B246-8EC2-00BAFF295A29}" dt="2024-06-25T06:13:39.720" v="4882" actId="20578"/>
        <pc:sldMkLst>
          <pc:docMk/>
          <pc:sldMk cId="3937863015" sldId="263"/>
        </pc:sldMkLst>
        <pc:spChg chg="mod">
          <ac:chgData name="Ming Yang" userId="d4eb6731003802da" providerId="LiveId" clId="{C9DC1E32-A509-B246-8EC2-00BAFF295A29}" dt="2024-06-25T06:12:29.243" v="4862" actId="26606"/>
          <ac:spMkLst>
            <pc:docMk/>
            <pc:sldMk cId="3937863015" sldId="263"/>
            <ac:spMk id="2" creationId="{22CAB0B5-627D-5641-2E4F-ADCD13E1E9F4}"/>
          </ac:spMkLst>
        </pc:spChg>
        <pc:spChg chg="del">
          <ac:chgData name="Ming Yang" userId="d4eb6731003802da" providerId="LiveId" clId="{C9DC1E32-A509-B246-8EC2-00BAFF295A29}" dt="2024-06-25T06:12:23.103" v="4860" actId="478"/>
          <ac:spMkLst>
            <pc:docMk/>
            <pc:sldMk cId="3937863015" sldId="263"/>
            <ac:spMk id="3" creationId="{23A46398-6723-46BA-6065-9AB87168BD7D}"/>
          </ac:spMkLst>
        </pc:spChg>
        <pc:spChg chg="add del mod">
          <ac:chgData name="Ming Yang" userId="d4eb6731003802da" providerId="LiveId" clId="{C9DC1E32-A509-B246-8EC2-00BAFF295A29}" dt="2024-06-25T03:22:17.406" v="2535"/>
          <ac:spMkLst>
            <pc:docMk/>
            <pc:sldMk cId="3937863015" sldId="263"/>
            <ac:spMk id="4" creationId="{83B1F4DC-B055-A7CD-F353-45426BD8D115}"/>
          </ac:spMkLst>
        </pc:spChg>
        <pc:spChg chg="add">
          <ac:chgData name="Ming Yang" userId="d4eb6731003802da" providerId="LiveId" clId="{C9DC1E32-A509-B246-8EC2-00BAFF295A29}" dt="2024-06-25T06:12:29.243" v="4862" actId="26606"/>
          <ac:spMkLst>
            <pc:docMk/>
            <pc:sldMk cId="3937863015" sldId="263"/>
            <ac:spMk id="9" creationId="{BCED4D40-4B67-4331-AC48-79B82B4A47D8}"/>
          </ac:spMkLst>
        </pc:spChg>
        <pc:spChg chg="add">
          <ac:chgData name="Ming Yang" userId="d4eb6731003802da" providerId="LiveId" clId="{C9DC1E32-A509-B246-8EC2-00BAFF295A29}" dt="2024-06-25T06:12:29.243" v="4862" actId="26606"/>
          <ac:spMkLst>
            <pc:docMk/>
            <pc:sldMk cId="3937863015" sldId="263"/>
            <ac:spMk id="11" creationId="{670CEDEF-4F34-412E-84EE-329C1E936AF5}"/>
          </ac:spMkLst>
        </pc:spChg>
        <pc:picChg chg="add mod">
          <ac:chgData name="Ming Yang" userId="d4eb6731003802da" providerId="LiveId" clId="{C9DC1E32-A509-B246-8EC2-00BAFF295A29}" dt="2024-06-25T06:12:29.243" v="4862" actId="26606"/>
          <ac:picMkLst>
            <pc:docMk/>
            <pc:sldMk cId="3937863015" sldId="263"/>
            <ac:picMk id="4" creationId="{F1D9B3E8-BA5F-45B8-2EC7-575CF1CEFA60}"/>
          </ac:picMkLst>
        </pc:picChg>
      </pc:sldChg>
      <pc:sldChg chg="addSp delSp modSp new mod setBg">
        <pc:chgData name="Ming Yang" userId="d4eb6731003802da" providerId="LiveId" clId="{C9DC1E32-A509-B246-8EC2-00BAFF295A29}" dt="2024-06-25T03:22:17.406" v="2535"/>
        <pc:sldMkLst>
          <pc:docMk/>
          <pc:sldMk cId="1736349838" sldId="264"/>
        </pc:sldMkLst>
        <pc:spChg chg="mod">
          <ac:chgData name="Ming Yang" userId="d4eb6731003802da" providerId="LiveId" clId="{C9DC1E32-A509-B246-8EC2-00BAFF295A29}" dt="2024-06-24T08:46:46.164" v="1096" actId="26606"/>
          <ac:spMkLst>
            <pc:docMk/>
            <pc:sldMk cId="1736349838" sldId="264"/>
            <ac:spMk id="2" creationId="{E6A13F13-ADD2-E8A4-2DB4-10E147BD7EF3}"/>
          </ac:spMkLst>
        </pc:spChg>
        <pc:spChg chg="mod">
          <ac:chgData name="Ming Yang" userId="d4eb6731003802da" providerId="LiveId" clId="{C9DC1E32-A509-B246-8EC2-00BAFF295A29}" dt="2024-06-24T08:46:46.164" v="1096" actId="26606"/>
          <ac:spMkLst>
            <pc:docMk/>
            <pc:sldMk cId="1736349838" sldId="264"/>
            <ac:spMk id="3" creationId="{15F04792-87CF-9885-BC79-29A8ED1A1D69}"/>
          </ac:spMkLst>
        </pc:spChg>
        <pc:spChg chg="add del mod">
          <ac:chgData name="Ming Yang" userId="d4eb6731003802da" providerId="LiveId" clId="{C9DC1E32-A509-B246-8EC2-00BAFF295A29}" dt="2024-06-25T03:22:17.406" v="2535"/>
          <ac:spMkLst>
            <pc:docMk/>
            <pc:sldMk cId="1736349838" sldId="264"/>
            <ac:spMk id="4" creationId="{1BAD8908-39C6-C056-1860-1F7B45CA40AE}"/>
          </ac:spMkLst>
        </pc:spChg>
        <pc:spChg chg="add">
          <ac:chgData name="Ming Yang" userId="d4eb6731003802da" providerId="LiveId" clId="{C9DC1E32-A509-B246-8EC2-00BAFF295A29}" dt="2024-06-24T08:46:46.164" v="1096" actId="26606"/>
          <ac:spMkLst>
            <pc:docMk/>
            <pc:sldMk cId="1736349838" sldId="264"/>
            <ac:spMk id="8" creationId="{289ED1AA-8684-4D37-B208-8777E1A7780D}"/>
          </ac:spMkLst>
        </pc:spChg>
        <pc:spChg chg="add">
          <ac:chgData name="Ming Yang" userId="d4eb6731003802da" providerId="LiveId" clId="{C9DC1E32-A509-B246-8EC2-00BAFF295A29}" dt="2024-06-24T08:46:46.164" v="1096" actId="26606"/>
          <ac:spMkLst>
            <pc:docMk/>
            <pc:sldMk cId="1736349838" sldId="264"/>
            <ac:spMk id="10" creationId="{4180E01B-B1F4-437C-807D-1C930718EE64}"/>
          </ac:spMkLst>
        </pc:spChg>
        <pc:spChg chg="add">
          <ac:chgData name="Ming Yang" userId="d4eb6731003802da" providerId="LiveId" clId="{C9DC1E32-A509-B246-8EC2-00BAFF295A29}" dt="2024-06-24T08:46:46.164" v="1096" actId="26606"/>
          <ac:spMkLst>
            <pc:docMk/>
            <pc:sldMk cId="1736349838" sldId="264"/>
            <ac:spMk id="12" creationId="{41F77738-2AF0-4750-A0C7-F97C2C17590E}"/>
          </ac:spMkLst>
        </pc:spChg>
      </pc:sldChg>
      <pc:sldChg chg="addSp delSp modSp new mod setBg modAnim modNotesTx">
        <pc:chgData name="Ming Yang" userId="d4eb6731003802da" providerId="LiveId" clId="{C9DC1E32-A509-B246-8EC2-00BAFF295A29}" dt="2024-06-27T05:38:37.770" v="8741"/>
        <pc:sldMkLst>
          <pc:docMk/>
          <pc:sldMk cId="835331547" sldId="265"/>
        </pc:sldMkLst>
        <pc:spChg chg="mod">
          <ac:chgData name="Ming Yang" userId="d4eb6731003802da" providerId="LiveId" clId="{C9DC1E32-A509-B246-8EC2-00BAFF295A29}" dt="2024-06-24T08:54:26.512" v="1109" actId="26606"/>
          <ac:spMkLst>
            <pc:docMk/>
            <pc:sldMk cId="835331547" sldId="265"/>
            <ac:spMk id="2" creationId="{FF730A1D-5804-37BA-C862-B100915C4C03}"/>
          </ac:spMkLst>
        </pc:spChg>
        <pc:spChg chg="mod ord">
          <ac:chgData name="Ming Yang" userId="d4eb6731003802da" providerId="LiveId" clId="{C9DC1E32-A509-B246-8EC2-00BAFF295A29}" dt="2024-06-24T08:55:47.415" v="1178" actId="20577"/>
          <ac:spMkLst>
            <pc:docMk/>
            <pc:sldMk cId="835331547" sldId="265"/>
            <ac:spMk id="3" creationId="{F6FA014F-14C3-6A57-45D8-48253AED76D0}"/>
          </ac:spMkLst>
        </pc:spChg>
        <pc:spChg chg="add mod">
          <ac:chgData name="Ming Yang" userId="d4eb6731003802da" providerId="LiveId" clId="{C9DC1E32-A509-B246-8EC2-00BAFF295A29}" dt="2024-06-27T04:12:31.903" v="8718" actId="1076"/>
          <ac:spMkLst>
            <pc:docMk/>
            <pc:sldMk cId="835331547" sldId="265"/>
            <ac:spMk id="4" creationId="{06148E79-DCCC-48EA-DF36-F30F07732DB5}"/>
          </ac:spMkLst>
        </pc:spChg>
        <pc:spChg chg="add del mod">
          <ac:chgData name="Ming Yang" userId="d4eb6731003802da" providerId="LiveId" clId="{C9DC1E32-A509-B246-8EC2-00BAFF295A29}" dt="2024-06-24T08:49:16.979" v="1103" actId="478"/>
          <ac:spMkLst>
            <pc:docMk/>
            <pc:sldMk cId="835331547" sldId="265"/>
            <ac:spMk id="4" creationId="{F2146E22-5384-5D71-F1AD-9FA5F1DC1D55}"/>
          </ac:spMkLst>
        </pc:spChg>
        <pc:spChg chg="add del mod">
          <ac:chgData name="Ming Yang" userId="d4eb6731003802da" providerId="LiveId" clId="{C9DC1E32-A509-B246-8EC2-00BAFF295A29}" dt="2024-06-25T03:22:17.406" v="2535"/>
          <ac:spMkLst>
            <pc:docMk/>
            <pc:sldMk cId="835331547" sldId="265"/>
            <ac:spMk id="8" creationId="{8BF72681-8CEB-F157-76F6-3BC5702D3677}"/>
          </ac:spMkLst>
        </pc:spChg>
        <pc:spChg chg="add mod">
          <ac:chgData name="Ming Yang" userId="d4eb6731003802da" providerId="LiveId" clId="{C9DC1E32-A509-B246-8EC2-00BAFF295A29}" dt="2024-06-27T05:37:58.999" v="8734" actId="692"/>
          <ac:spMkLst>
            <pc:docMk/>
            <pc:sldMk cId="835331547" sldId="265"/>
            <ac:spMk id="8" creationId="{EB5A1A34-51FF-D465-9FB2-5153462A5511}"/>
          </ac:spMkLst>
        </pc:spChg>
        <pc:spChg chg="add mod">
          <ac:chgData name="Ming Yang" userId="d4eb6731003802da" providerId="LiveId" clId="{C9DC1E32-A509-B246-8EC2-00BAFF295A29}" dt="2024-06-27T05:38:15.038" v="8739" actId="692"/>
          <ac:spMkLst>
            <pc:docMk/>
            <pc:sldMk cId="835331547" sldId="265"/>
            <ac:spMk id="9" creationId="{5698D587-A673-A2B4-1B5A-F1DD39CBE7B2}"/>
          </ac:spMkLst>
        </pc:spChg>
        <pc:spChg chg="add">
          <ac:chgData name="Ming Yang" userId="d4eb6731003802da" providerId="LiveId" clId="{C9DC1E32-A509-B246-8EC2-00BAFF295A29}" dt="2024-06-24T08:54:26.512" v="1109" actId="26606"/>
          <ac:spMkLst>
            <pc:docMk/>
            <pc:sldMk cId="835331547" sldId="265"/>
            <ac:spMk id="12" creationId="{53B475F8-50AE-46A0-9943-B2B63183D50C}"/>
          </ac:spMkLst>
        </pc:spChg>
        <pc:spChg chg="add">
          <ac:chgData name="Ming Yang" userId="d4eb6731003802da" providerId="LiveId" clId="{C9DC1E32-A509-B246-8EC2-00BAFF295A29}" dt="2024-06-24T08:54:26.512" v="1109" actId="26606"/>
          <ac:spMkLst>
            <pc:docMk/>
            <pc:sldMk cId="835331547" sldId="265"/>
            <ac:spMk id="14" creationId="{75F6FDB4-2351-48C2-A863-2364A02343C0}"/>
          </ac:spMkLst>
        </pc:spChg>
        <pc:picChg chg="add mod">
          <ac:chgData name="Ming Yang" userId="d4eb6731003802da" providerId="LiveId" clId="{C9DC1E32-A509-B246-8EC2-00BAFF295A29}" dt="2024-06-27T04:11:46.371" v="8714" actId="14100"/>
          <ac:picMkLst>
            <pc:docMk/>
            <pc:sldMk cId="835331547" sldId="265"/>
            <ac:picMk id="5" creationId="{91CE58D2-3EBB-BBF4-9E54-CD8FDD4F7465}"/>
          </ac:picMkLst>
        </pc:picChg>
        <pc:picChg chg="add mod">
          <ac:chgData name="Ming Yang" userId="d4eb6731003802da" providerId="LiveId" clId="{C9DC1E32-A509-B246-8EC2-00BAFF295A29}" dt="2024-06-27T04:11:57.230" v="8716" actId="1076"/>
          <ac:picMkLst>
            <pc:docMk/>
            <pc:sldMk cId="835331547" sldId="265"/>
            <ac:picMk id="6" creationId="{C65165AE-9781-5371-407F-EFC448D5979A}"/>
          </ac:picMkLst>
        </pc:picChg>
        <pc:picChg chg="add mod">
          <ac:chgData name="Ming Yang" userId="d4eb6731003802da" providerId="LiveId" clId="{C9DC1E32-A509-B246-8EC2-00BAFF295A29}" dt="2024-06-27T04:11:49.629" v="8715" actId="1076"/>
          <ac:picMkLst>
            <pc:docMk/>
            <pc:sldMk cId="835331547" sldId="265"/>
            <ac:picMk id="7" creationId="{FCE80D7F-D5C4-C8BC-F940-E2284AD0DAC7}"/>
          </ac:picMkLst>
        </pc:picChg>
      </pc:sldChg>
      <pc:sldChg chg="addSp delSp modSp new mod setBg modAnim modNotesTx">
        <pc:chgData name="Ming Yang" userId="d4eb6731003802da" providerId="LiveId" clId="{C9DC1E32-A509-B246-8EC2-00BAFF295A29}" dt="2024-06-27T05:44:19.864" v="9111" actId="20577"/>
        <pc:sldMkLst>
          <pc:docMk/>
          <pc:sldMk cId="814369066" sldId="266"/>
        </pc:sldMkLst>
        <pc:spChg chg="mod">
          <ac:chgData name="Ming Yang" userId="d4eb6731003802da" providerId="LiveId" clId="{C9DC1E32-A509-B246-8EC2-00BAFF295A29}" dt="2024-06-27T04:10:03.252" v="8705" actId="26606"/>
          <ac:spMkLst>
            <pc:docMk/>
            <pc:sldMk cId="814369066" sldId="266"/>
            <ac:spMk id="2" creationId="{6BC76831-BD2A-97B0-7329-351EFDA79192}"/>
          </ac:spMkLst>
        </pc:spChg>
        <pc:spChg chg="del mod">
          <ac:chgData name="Ming Yang" userId="d4eb6731003802da" providerId="LiveId" clId="{C9DC1E32-A509-B246-8EC2-00BAFF295A29}" dt="2024-06-27T04:09:54.158" v="8703" actId="478"/>
          <ac:spMkLst>
            <pc:docMk/>
            <pc:sldMk cId="814369066" sldId="266"/>
            <ac:spMk id="3" creationId="{AF46DC1D-A079-3E76-1AE9-CAB6D34B60C6}"/>
          </ac:spMkLst>
        </pc:spChg>
        <pc:spChg chg="add del mod">
          <ac:chgData name="Ming Yang" userId="d4eb6731003802da" providerId="LiveId" clId="{C9DC1E32-A509-B246-8EC2-00BAFF295A29}" dt="2024-06-25T03:22:17.406" v="2535"/>
          <ac:spMkLst>
            <pc:docMk/>
            <pc:sldMk cId="814369066" sldId="266"/>
            <ac:spMk id="4" creationId="{D1B145C2-F13B-BE77-4CF4-F0778C094FC7}"/>
          </ac:spMkLst>
        </pc:spChg>
        <pc:spChg chg="add mod">
          <ac:chgData name="Ming Yang" userId="d4eb6731003802da" providerId="LiveId" clId="{C9DC1E32-A509-B246-8EC2-00BAFF295A29}" dt="2024-06-27T04:10:03.252" v="8705" actId="26606"/>
          <ac:spMkLst>
            <pc:docMk/>
            <pc:sldMk cId="814369066" sldId="266"/>
            <ac:spMk id="6" creationId="{0985AD25-4131-C7FC-3062-EC9DF4C53AD5}"/>
          </ac:spMkLst>
        </pc:spChg>
        <pc:spChg chg="add del">
          <ac:chgData name="Ming Yang" userId="d4eb6731003802da" providerId="LiveId" clId="{C9DC1E32-A509-B246-8EC2-00BAFF295A29}" dt="2024-06-27T04:10:03.252" v="8705" actId="26606"/>
          <ac:spMkLst>
            <pc:docMk/>
            <pc:sldMk cId="814369066" sldId="266"/>
            <ac:spMk id="12" creationId="{35DB3719-6FDC-4E5D-891D-FF40B7300F64}"/>
          </ac:spMkLst>
        </pc:spChg>
        <pc:spChg chg="add del">
          <ac:chgData name="Ming Yang" userId="d4eb6731003802da" providerId="LiveId" clId="{C9DC1E32-A509-B246-8EC2-00BAFF295A29}" dt="2024-06-27T04:10:03.252" v="8705" actId="26606"/>
          <ac:spMkLst>
            <pc:docMk/>
            <pc:sldMk cId="814369066" sldId="266"/>
            <ac:spMk id="14" creationId="{E0CBAC23-2E3F-4A90-BA59-F8299F6A5439}"/>
          </ac:spMkLst>
        </pc:spChg>
        <pc:spChg chg="add">
          <ac:chgData name="Ming Yang" userId="d4eb6731003802da" providerId="LiveId" clId="{C9DC1E32-A509-B246-8EC2-00BAFF295A29}" dt="2024-06-27T04:10:03.252" v="8705" actId="26606"/>
          <ac:spMkLst>
            <pc:docMk/>
            <pc:sldMk cId="814369066" sldId="266"/>
            <ac:spMk id="9223" creationId="{69D47016-023F-44BD-981C-50E7A10A6609}"/>
          </ac:spMkLst>
        </pc:spChg>
        <pc:spChg chg="add">
          <ac:chgData name="Ming Yang" userId="d4eb6731003802da" providerId="LiveId" clId="{C9DC1E32-A509-B246-8EC2-00BAFF295A29}" dt="2024-06-27T04:10:03.252" v="8705" actId="26606"/>
          <ac:spMkLst>
            <pc:docMk/>
            <pc:sldMk cId="814369066" sldId="266"/>
            <ac:spMk id="9225" creationId="{6D8B37B0-0682-433E-BC8D-498C04ABD9A7}"/>
          </ac:spMkLst>
        </pc:spChg>
        <pc:picChg chg="add mod ord">
          <ac:chgData name="Ming Yang" userId="d4eb6731003802da" providerId="LiveId" clId="{C9DC1E32-A509-B246-8EC2-00BAFF295A29}" dt="2024-06-27T04:10:03.252" v="8705" actId="26606"/>
          <ac:picMkLst>
            <pc:docMk/>
            <pc:sldMk cId="814369066" sldId="266"/>
            <ac:picMk id="7" creationId="{0AAA1E51-75BD-55A6-58E2-031A943E6DF8}"/>
          </ac:picMkLst>
        </pc:picChg>
        <pc:picChg chg="add mod">
          <ac:chgData name="Ming Yang" userId="d4eb6731003802da" providerId="LiveId" clId="{C9DC1E32-A509-B246-8EC2-00BAFF295A29}" dt="2024-06-27T04:10:03.252" v="8705" actId="26606"/>
          <ac:picMkLst>
            <pc:docMk/>
            <pc:sldMk cId="814369066" sldId="266"/>
            <ac:picMk id="9218" creationId="{E3B21326-46DB-DB2D-CA24-0675A7155014}"/>
          </ac:picMkLst>
        </pc:picChg>
      </pc:sldChg>
      <pc:sldChg chg="addSp delSp modSp new mod setBg modAnim modNotesTx">
        <pc:chgData name="Ming Yang" userId="d4eb6731003802da" providerId="LiveId" clId="{C9DC1E32-A509-B246-8EC2-00BAFF295A29}" dt="2024-06-27T07:24:07.888" v="10320" actId="26606"/>
        <pc:sldMkLst>
          <pc:docMk/>
          <pc:sldMk cId="1092330142" sldId="267"/>
        </pc:sldMkLst>
        <pc:spChg chg="mod">
          <ac:chgData name="Ming Yang" userId="d4eb6731003802da" providerId="LiveId" clId="{C9DC1E32-A509-B246-8EC2-00BAFF295A29}" dt="2024-06-27T07:24:07.888" v="10320" actId="26606"/>
          <ac:spMkLst>
            <pc:docMk/>
            <pc:sldMk cId="1092330142" sldId="267"/>
            <ac:spMk id="2" creationId="{CFB2B8CD-7176-8E81-5DE2-19ABDC644D7B}"/>
          </ac:spMkLst>
        </pc:spChg>
        <pc:spChg chg="mod">
          <ac:chgData name="Ming Yang" userId="d4eb6731003802da" providerId="LiveId" clId="{C9DC1E32-A509-B246-8EC2-00BAFF295A29}" dt="2024-06-27T07:24:07.888" v="10320" actId="26606"/>
          <ac:spMkLst>
            <pc:docMk/>
            <pc:sldMk cId="1092330142" sldId="267"/>
            <ac:spMk id="3" creationId="{22058638-1C69-83CB-D656-51D13D14BC1D}"/>
          </ac:spMkLst>
        </pc:spChg>
        <pc:spChg chg="add del mod">
          <ac:chgData name="Ming Yang" userId="d4eb6731003802da" providerId="LiveId" clId="{C9DC1E32-A509-B246-8EC2-00BAFF295A29}" dt="2024-06-25T03:22:17.406" v="2535"/>
          <ac:spMkLst>
            <pc:docMk/>
            <pc:sldMk cId="1092330142" sldId="267"/>
            <ac:spMk id="4" creationId="{F941AF07-E4BB-0BDB-CA27-614594BED493}"/>
          </ac:spMkLst>
        </pc:spChg>
        <pc:spChg chg="add del">
          <ac:chgData name="Ming Yang" userId="d4eb6731003802da" providerId="LiveId" clId="{C9DC1E32-A509-B246-8EC2-00BAFF295A29}" dt="2024-06-27T07:24:07.888" v="10320" actId="26606"/>
          <ac:spMkLst>
            <pc:docMk/>
            <pc:sldMk cId="1092330142" sldId="267"/>
            <ac:spMk id="7175" creationId="{2B97F24A-32CE-4C1C-A50D-3016B394DCFB}"/>
          </ac:spMkLst>
        </pc:spChg>
        <pc:spChg chg="add del">
          <ac:chgData name="Ming Yang" userId="d4eb6731003802da" providerId="LiveId" clId="{C9DC1E32-A509-B246-8EC2-00BAFF295A29}" dt="2024-06-27T07:24:07.888" v="10320" actId="26606"/>
          <ac:spMkLst>
            <pc:docMk/>
            <pc:sldMk cId="1092330142" sldId="267"/>
            <ac:spMk id="7177" creationId="{6357EC4F-235E-4222-A36F-C7878ACE37F2}"/>
          </ac:spMkLst>
        </pc:spChg>
        <pc:spChg chg="add del">
          <ac:chgData name="Ming Yang" userId="d4eb6731003802da" providerId="LiveId" clId="{C9DC1E32-A509-B246-8EC2-00BAFF295A29}" dt="2024-06-27T07:24:07.888" v="10320" actId="26606"/>
          <ac:spMkLst>
            <pc:docMk/>
            <pc:sldMk cId="1092330142" sldId="267"/>
            <ac:spMk id="7182" creationId="{8D1AA55E-40D5-461B-A5A8-4AE8AAB71B08}"/>
          </ac:spMkLst>
        </pc:spChg>
        <pc:spChg chg="add del">
          <ac:chgData name="Ming Yang" userId="d4eb6731003802da" providerId="LiveId" clId="{C9DC1E32-A509-B246-8EC2-00BAFF295A29}" dt="2024-06-27T07:24:07.888" v="10320" actId="26606"/>
          <ac:spMkLst>
            <pc:docMk/>
            <pc:sldMk cId="1092330142" sldId="267"/>
            <ac:spMk id="7186" creationId="{6CB927A4-E432-4310-9CD5-E89FF5063179}"/>
          </ac:spMkLst>
        </pc:spChg>
        <pc:spChg chg="add del">
          <ac:chgData name="Ming Yang" userId="d4eb6731003802da" providerId="LiveId" clId="{C9DC1E32-A509-B246-8EC2-00BAFF295A29}" dt="2024-06-27T07:24:07.888" v="10320" actId="26606"/>
          <ac:spMkLst>
            <pc:docMk/>
            <pc:sldMk cId="1092330142" sldId="267"/>
            <ac:spMk id="7188" creationId="{E3020543-B24B-4EC4-8FFC-8DD88EEA91A8}"/>
          </ac:spMkLst>
        </pc:spChg>
        <pc:picChg chg="add mod">
          <ac:chgData name="Ming Yang" userId="d4eb6731003802da" providerId="LiveId" clId="{C9DC1E32-A509-B246-8EC2-00BAFF295A29}" dt="2024-06-27T07:24:07.888" v="10320" actId="26606"/>
          <ac:picMkLst>
            <pc:docMk/>
            <pc:sldMk cId="1092330142" sldId="267"/>
            <ac:picMk id="7170" creationId="{386CF19D-B1F5-8164-2E6F-43DB75DD09A4}"/>
          </ac:picMkLst>
        </pc:picChg>
        <pc:cxnChg chg="add del">
          <ac:chgData name="Ming Yang" userId="d4eb6731003802da" providerId="LiveId" clId="{C9DC1E32-A509-B246-8EC2-00BAFF295A29}" dt="2024-06-27T07:24:07.888" v="10320" actId="26606"/>
          <ac:cxnSpMkLst>
            <pc:docMk/>
            <pc:sldMk cId="1092330142" sldId="267"/>
            <ac:cxnSpMk id="7184" creationId="{7EB498BD-8089-4626-91EA-4978EBEF535E}"/>
          </ac:cxnSpMkLst>
        </pc:cxnChg>
      </pc:sldChg>
      <pc:sldChg chg="addSp delSp modSp new mod setBg modAnim">
        <pc:chgData name="Ming Yang" userId="d4eb6731003802da" providerId="LiveId" clId="{C9DC1E32-A509-B246-8EC2-00BAFF295A29}" dt="2024-06-27T04:10:59.658" v="8709"/>
        <pc:sldMkLst>
          <pc:docMk/>
          <pc:sldMk cId="3873764846" sldId="268"/>
        </pc:sldMkLst>
        <pc:spChg chg="mod">
          <ac:chgData name="Ming Yang" userId="d4eb6731003802da" providerId="LiveId" clId="{C9DC1E32-A509-B246-8EC2-00BAFF295A29}" dt="2024-06-27T04:06:51.571" v="8697" actId="26606"/>
          <ac:spMkLst>
            <pc:docMk/>
            <pc:sldMk cId="3873764846" sldId="268"/>
            <ac:spMk id="2" creationId="{7FDE6721-A17B-A768-F5ED-E40C323824FD}"/>
          </ac:spMkLst>
        </pc:spChg>
        <pc:spChg chg="add del mod">
          <ac:chgData name="Ming Yang" userId="d4eb6731003802da" providerId="LiveId" clId="{C9DC1E32-A509-B246-8EC2-00BAFF295A29}" dt="2024-06-27T04:06:19.615" v="8696" actId="26606"/>
          <ac:spMkLst>
            <pc:docMk/>
            <pc:sldMk cId="3873764846" sldId="268"/>
            <ac:spMk id="3" creationId="{A5DA473B-27E6-0890-3874-C79E5581C591}"/>
          </ac:spMkLst>
        </pc:spChg>
        <pc:spChg chg="add del mod">
          <ac:chgData name="Ming Yang" userId="d4eb6731003802da" providerId="LiveId" clId="{C9DC1E32-A509-B246-8EC2-00BAFF295A29}" dt="2024-06-25T03:22:17.406" v="2535"/>
          <ac:spMkLst>
            <pc:docMk/>
            <pc:sldMk cId="3873764846" sldId="268"/>
            <ac:spMk id="4" creationId="{298ECF7E-EE4E-AE0C-1422-C4E7F5D77977}"/>
          </ac:spMkLst>
        </pc:spChg>
        <pc:spChg chg="add del">
          <ac:chgData name="Ming Yang" userId="d4eb6731003802da" providerId="LiveId" clId="{C9DC1E32-A509-B246-8EC2-00BAFF295A29}" dt="2024-06-27T04:06:17.284" v="8693" actId="26606"/>
          <ac:spMkLst>
            <pc:docMk/>
            <pc:sldMk cId="3873764846" sldId="268"/>
            <ac:spMk id="9" creationId="{35DB3719-6FDC-4E5D-891D-FF40B7300F64}"/>
          </ac:spMkLst>
        </pc:spChg>
        <pc:spChg chg="add del">
          <ac:chgData name="Ming Yang" userId="d4eb6731003802da" providerId="LiveId" clId="{C9DC1E32-A509-B246-8EC2-00BAFF295A29}" dt="2024-06-27T04:06:17.284" v="8693" actId="26606"/>
          <ac:spMkLst>
            <pc:docMk/>
            <pc:sldMk cId="3873764846" sldId="268"/>
            <ac:spMk id="11" creationId="{E0CBAC23-2E3F-4A90-BA59-F8299F6A5439}"/>
          </ac:spMkLst>
        </pc:spChg>
        <pc:spChg chg="add">
          <ac:chgData name="Ming Yang" userId="d4eb6731003802da" providerId="LiveId" clId="{C9DC1E32-A509-B246-8EC2-00BAFF295A29}" dt="2024-06-27T04:06:51.571" v="8697" actId="26606"/>
          <ac:spMkLst>
            <pc:docMk/>
            <pc:sldMk cId="3873764846" sldId="268"/>
            <ac:spMk id="20" creationId="{955A2079-FA98-4876-80F0-72364A7D2EA4}"/>
          </ac:spMkLst>
        </pc:spChg>
        <pc:graphicFrameChg chg="add del">
          <ac:chgData name="Ming Yang" userId="d4eb6731003802da" providerId="LiveId" clId="{C9DC1E32-A509-B246-8EC2-00BAFF295A29}" dt="2024-06-27T04:06:17.284" v="8693" actId="26606"/>
          <ac:graphicFrameMkLst>
            <pc:docMk/>
            <pc:sldMk cId="3873764846" sldId="268"/>
            <ac:graphicFrameMk id="5" creationId="{36CF5EC0-1FCE-65B9-56F2-7272C418A69C}"/>
          </ac:graphicFrameMkLst>
        </pc:graphicFrameChg>
        <pc:graphicFrameChg chg="add del">
          <ac:chgData name="Ming Yang" userId="d4eb6731003802da" providerId="LiveId" clId="{C9DC1E32-A509-B246-8EC2-00BAFF295A29}" dt="2024-06-27T04:06:19.590" v="8695" actId="26606"/>
          <ac:graphicFrameMkLst>
            <pc:docMk/>
            <pc:sldMk cId="3873764846" sldId="268"/>
            <ac:graphicFrameMk id="13" creationId="{F466FB1F-3271-B06D-1F64-BCC29C1B22B0}"/>
          </ac:graphicFrameMkLst>
        </pc:graphicFrameChg>
        <pc:graphicFrameChg chg="add mod modGraphic">
          <ac:chgData name="Ming Yang" userId="d4eb6731003802da" providerId="LiveId" clId="{C9DC1E32-A509-B246-8EC2-00BAFF295A29}" dt="2024-06-27T04:06:51.571" v="8697" actId="26606"/>
          <ac:graphicFrameMkLst>
            <pc:docMk/>
            <pc:sldMk cId="3873764846" sldId="268"/>
            <ac:graphicFrameMk id="15" creationId="{EB997B5F-0B34-D3CF-6493-31824F89FA36}"/>
          </ac:graphicFrameMkLst>
        </pc:graphicFrameChg>
      </pc:sldChg>
      <pc:sldChg chg="addSp delSp modSp new mod ord setBg modNotesTx">
        <pc:chgData name="Ming Yang" userId="d4eb6731003802da" providerId="LiveId" clId="{C9DC1E32-A509-B246-8EC2-00BAFF295A29}" dt="2024-06-30T03:13:54.776" v="26183" actId="20577"/>
        <pc:sldMkLst>
          <pc:docMk/>
          <pc:sldMk cId="1652061593" sldId="269"/>
        </pc:sldMkLst>
        <pc:spChg chg="mod">
          <ac:chgData name="Ming Yang" userId="d4eb6731003802da" providerId="LiveId" clId="{C9DC1E32-A509-B246-8EC2-00BAFF295A29}" dt="2024-06-26T15:28:57.791" v="7479" actId="26606"/>
          <ac:spMkLst>
            <pc:docMk/>
            <pc:sldMk cId="1652061593" sldId="269"/>
            <ac:spMk id="2" creationId="{C291660D-1CB0-4621-5A08-657CF7BDC2D6}"/>
          </ac:spMkLst>
        </pc:spChg>
        <pc:spChg chg="del">
          <ac:chgData name="Ming Yang" userId="d4eb6731003802da" providerId="LiveId" clId="{C9DC1E32-A509-B246-8EC2-00BAFF295A29}" dt="2024-06-25T05:46:00.566" v="3522" actId="3680"/>
          <ac:spMkLst>
            <pc:docMk/>
            <pc:sldMk cId="1652061593" sldId="269"/>
            <ac:spMk id="3" creationId="{1CE29163-3217-2578-07F4-FB6A17D5F3F1}"/>
          </ac:spMkLst>
        </pc:spChg>
        <pc:spChg chg="add del mod">
          <ac:chgData name="Ming Yang" userId="d4eb6731003802da" providerId="LiveId" clId="{C9DC1E32-A509-B246-8EC2-00BAFF295A29}" dt="2024-06-25T03:22:17.406" v="2535"/>
          <ac:spMkLst>
            <pc:docMk/>
            <pc:sldMk cId="1652061593" sldId="269"/>
            <ac:spMk id="4" creationId="{3E3EC379-4E4C-1A71-B5AF-2D3CF62E24D2}"/>
          </ac:spMkLst>
        </pc:spChg>
        <pc:spChg chg="add del mod">
          <ac:chgData name="Ming Yang" userId="d4eb6731003802da" providerId="LiveId" clId="{C9DC1E32-A509-B246-8EC2-00BAFF295A29}" dt="2024-06-26T15:29:37.189" v="7484" actId="478"/>
          <ac:spMkLst>
            <pc:docMk/>
            <pc:sldMk cId="1652061593" sldId="269"/>
            <ac:spMk id="5" creationId="{929E257E-3E4A-10D0-54E6-08CD0661513E}"/>
          </ac:spMkLst>
        </pc:spChg>
        <pc:spChg chg="add">
          <ac:chgData name="Ming Yang" userId="d4eb6731003802da" providerId="LiveId" clId="{C9DC1E32-A509-B246-8EC2-00BAFF295A29}" dt="2024-06-26T15:28:57.791" v="7479" actId="26606"/>
          <ac:spMkLst>
            <pc:docMk/>
            <pc:sldMk cId="1652061593" sldId="269"/>
            <ac:spMk id="10" creationId="{2B97F24A-32CE-4C1C-A50D-3016B394DCFB}"/>
          </ac:spMkLst>
        </pc:spChg>
        <pc:spChg chg="add">
          <ac:chgData name="Ming Yang" userId="d4eb6731003802da" providerId="LiveId" clId="{C9DC1E32-A509-B246-8EC2-00BAFF295A29}" dt="2024-06-26T15:28:57.791" v="7479" actId="26606"/>
          <ac:spMkLst>
            <pc:docMk/>
            <pc:sldMk cId="1652061593" sldId="269"/>
            <ac:spMk id="12" creationId="{6357EC4F-235E-4222-A36F-C7878ACE37F2}"/>
          </ac:spMkLst>
        </pc:spChg>
        <pc:graphicFrameChg chg="add mod ord modGraphic">
          <ac:chgData name="Ming Yang" userId="d4eb6731003802da" providerId="LiveId" clId="{C9DC1E32-A509-B246-8EC2-00BAFF295A29}" dt="2024-06-30T00:44:39.803" v="16604" actId="20577"/>
          <ac:graphicFrameMkLst>
            <pc:docMk/>
            <pc:sldMk cId="1652061593" sldId="269"/>
            <ac:graphicFrameMk id="4" creationId="{5288A6FD-027F-494E-058F-D39E4027D774}"/>
          </ac:graphicFrameMkLst>
        </pc:graphicFrameChg>
      </pc:sldChg>
      <pc:sldChg chg="addSp delSp modSp new mod ord setBg modNotesTx">
        <pc:chgData name="Ming Yang" userId="d4eb6731003802da" providerId="LiveId" clId="{C9DC1E32-A509-B246-8EC2-00BAFF295A29}" dt="2024-06-30T03:16:32.666" v="26185" actId="20577"/>
        <pc:sldMkLst>
          <pc:docMk/>
          <pc:sldMk cId="2786152644" sldId="270"/>
        </pc:sldMkLst>
        <pc:spChg chg="mod">
          <ac:chgData name="Ming Yang" userId="d4eb6731003802da" providerId="LiveId" clId="{C9DC1E32-A509-B246-8EC2-00BAFF295A29}" dt="2024-06-25T15:01:11.054" v="5371" actId="20577"/>
          <ac:spMkLst>
            <pc:docMk/>
            <pc:sldMk cId="2786152644" sldId="270"/>
            <ac:spMk id="2" creationId="{953B75B4-CE76-7FBC-15C7-32D050E0B260}"/>
          </ac:spMkLst>
        </pc:spChg>
        <pc:spChg chg="add del mod">
          <ac:chgData name="Ming Yang" userId="d4eb6731003802da" providerId="LiveId" clId="{C9DC1E32-A509-B246-8EC2-00BAFF295A29}" dt="2024-06-25T14:36:13.757" v="4995" actId="26606"/>
          <ac:spMkLst>
            <pc:docMk/>
            <pc:sldMk cId="2786152644" sldId="270"/>
            <ac:spMk id="3" creationId="{62925681-94E5-A923-1BA8-FFD4629C2FC2}"/>
          </ac:spMkLst>
        </pc:spChg>
        <pc:spChg chg="add del mod">
          <ac:chgData name="Ming Yang" userId="d4eb6731003802da" providerId="LiveId" clId="{C9DC1E32-A509-B246-8EC2-00BAFF295A29}" dt="2024-06-25T03:22:17.406" v="2535"/>
          <ac:spMkLst>
            <pc:docMk/>
            <pc:sldMk cId="2786152644" sldId="270"/>
            <ac:spMk id="4" creationId="{E40EAD0A-8A02-D2B8-FCD1-8E6C747B9D80}"/>
          </ac:spMkLst>
        </pc:spChg>
        <pc:spChg chg="add del mod">
          <ac:chgData name="Ming Yang" userId="d4eb6731003802da" providerId="LiveId" clId="{C9DC1E32-A509-B246-8EC2-00BAFF295A29}" dt="2024-06-25T15:03:14.044" v="5428" actId="26606"/>
          <ac:spMkLst>
            <pc:docMk/>
            <pc:sldMk cId="2786152644" sldId="270"/>
            <ac:spMk id="6" creationId="{27B4C1D8-3A7F-484C-1EFC-FBC11508E5AA}"/>
          </ac:spMkLst>
        </pc:spChg>
        <pc:spChg chg="add del">
          <ac:chgData name="Ming Yang" userId="d4eb6731003802da" providerId="LiveId" clId="{C9DC1E32-A509-B246-8EC2-00BAFF295A29}" dt="2024-06-25T14:36:12.639" v="4992" actId="26606"/>
          <ac:spMkLst>
            <pc:docMk/>
            <pc:sldMk cId="2786152644" sldId="270"/>
            <ac:spMk id="9" creationId="{2E442304-DDBD-4F7B-8017-36BCC863FB40}"/>
          </ac:spMkLst>
        </pc:spChg>
        <pc:spChg chg="add del">
          <ac:chgData name="Ming Yang" userId="d4eb6731003802da" providerId="LiveId" clId="{C9DC1E32-A509-B246-8EC2-00BAFF295A29}" dt="2024-06-25T14:36:12.639" v="4992" actId="26606"/>
          <ac:spMkLst>
            <pc:docMk/>
            <pc:sldMk cId="2786152644" sldId="270"/>
            <ac:spMk id="11" creationId="{5E107275-3853-46FD-A241-DE4355A42675}"/>
          </ac:spMkLst>
        </pc:spChg>
        <pc:spChg chg="add del">
          <ac:chgData name="Ming Yang" userId="d4eb6731003802da" providerId="LiveId" clId="{C9DC1E32-A509-B246-8EC2-00BAFF295A29}" dt="2024-06-25T14:36:13.739" v="4994" actId="26606"/>
          <ac:spMkLst>
            <pc:docMk/>
            <pc:sldMk cId="2786152644" sldId="270"/>
            <ac:spMk id="13" creationId="{3847E18C-932D-4C95-AABA-FEC7C9499AD7}"/>
          </ac:spMkLst>
        </pc:spChg>
        <pc:spChg chg="add del">
          <ac:chgData name="Ming Yang" userId="d4eb6731003802da" providerId="LiveId" clId="{C9DC1E32-A509-B246-8EC2-00BAFF295A29}" dt="2024-06-25T14:36:13.739" v="4994" actId="26606"/>
          <ac:spMkLst>
            <pc:docMk/>
            <pc:sldMk cId="2786152644" sldId="270"/>
            <ac:spMk id="14" creationId="{BACC6370-2D7E-4714-9D71-7542949D7D5D}"/>
          </ac:spMkLst>
        </pc:spChg>
        <pc:spChg chg="add del">
          <ac:chgData name="Ming Yang" userId="d4eb6731003802da" providerId="LiveId" clId="{C9DC1E32-A509-B246-8EC2-00BAFF295A29}" dt="2024-06-25T14:36:13.739" v="4994" actId="26606"/>
          <ac:spMkLst>
            <pc:docMk/>
            <pc:sldMk cId="2786152644" sldId="270"/>
            <ac:spMk id="15" creationId="{3150CB11-0C61-439E-910F-5787759E72A0}"/>
          </ac:spMkLst>
        </pc:spChg>
        <pc:spChg chg="add del">
          <ac:chgData name="Ming Yang" userId="d4eb6731003802da" providerId="LiveId" clId="{C9DC1E32-A509-B246-8EC2-00BAFF295A29}" dt="2024-06-25T14:36:13.739" v="4994" actId="26606"/>
          <ac:spMkLst>
            <pc:docMk/>
            <pc:sldMk cId="2786152644" sldId="270"/>
            <ac:spMk id="16" creationId="{256B2C21-A230-48C0-8DF1-C46611373C44}"/>
          </ac:spMkLst>
        </pc:spChg>
        <pc:spChg chg="add del">
          <ac:chgData name="Ming Yang" userId="d4eb6731003802da" providerId="LiveId" clId="{C9DC1E32-A509-B246-8EC2-00BAFF295A29}" dt="2024-06-25T14:36:13.739" v="4994" actId="26606"/>
          <ac:spMkLst>
            <pc:docMk/>
            <pc:sldMk cId="2786152644" sldId="270"/>
            <ac:spMk id="17" creationId="{43F8A58B-5155-44CE-A5FF-7647B47D0A7A}"/>
          </ac:spMkLst>
        </pc:spChg>
        <pc:spChg chg="add del">
          <ac:chgData name="Ming Yang" userId="d4eb6731003802da" providerId="LiveId" clId="{C9DC1E32-A509-B246-8EC2-00BAFF295A29}" dt="2024-06-25T14:36:13.739" v="4994" actId="26606"/>
          <ac:spMkLst>
            <pc:docMk/>
            <pc:sldMk cId="2786152644" sldId="270"/>
            <ac:spMk id="19" creationId="{443F2ACA-E6D6-4028-82DD-F03C262D5DE6}"/>
          </ac:spMkLst>
        </pc:spChg>
        <pc:spChg chg="add del">
          <ac:chgData name="Ming Yang" userId="d4eb6731003802da" providerId="LiveId" clId="{C9DC1E32-A509-B246-8EC2-00BAFF295A29}" dt="2024-06-25T15:03:14.044" v="5428" actId="26606"/>
          <ac:spMkLst>
            <pc:docMk/>
            <pc:sldMk cId="2786152644" sldId="270"/>
            <ac:spMk id="21" creationId="{35DB3719-6FDC-4E5D-891D-FF40B7300F64}"/>
          </ac:spMkLst>
        </pc:spChg>
        <pc:spChg chg="add del">
          <ac:chgData name="Ming Yang" userId="d4eb6731003802da" providerId="LiveId" clId="{C9DC1E32-A509-B246-8EC2-00BAFF295A29}" dt="2024-06-25T15:03:14.044" v="5428" actId="26606"/>
          <ac:spMkLst>
            <pc:docMk/>
            <pc:sldMk cId="2786152644" sldId="270"/>
            <ac:spMk id="22" creationId="{E0CBAC23-2E3F-4A90-BA59-F8299F6A5439}"/>
          </ac:spMkLst>
        </pc:spChg>
        <pc:spChg chg="add del">
          <ac:chgData name="Ming Yang" userId="d4eb6731003802da" providerId="LiveId" clId="{C9DC1E32-A509-B246-8EC2-00BAFF295A29}" dt="2024-06-25T15:03:12.619" v="5425" actId="26606"/>
          <ac:spMkLst>
            <pc:docMk/>
            <pc:sldMk cId="2786152644" sldId="270"/>
            <ac:spMk id="28" creationId="{35DB3719-6FDC-4E5D-891D-FF40B7300F64}"/>
          </ac:spMkLst>
        </pc:spChg>
        <pc:spChg chg="add del">
          <ac:chgData name="Ming Yang" userId="d4eb6731003802da" providerId="LiveId" clId="{C9DC1E32-A509-B246-8EC2-00BAFF295A29}" dt="2024-06-25T15:03:12.619" v="5425" actId="26606"/>
          <ac:spMkLst>
            <pc:docMk/>
            <pc:sldMk cId="2786152644" sldId="270"/>
            <ac:spMk id="30" creationId="{E0CBAC23-2E3F-4A90-BA59-F8299F6A5439}"/>
          </ac:spMkLst>
        </pc:spChg>
        <pc:spChg chg="add del">
          <ac:chgData name="Ming Yang" userId="d4eb6731003802da" providerId="LiveId" clId="{C9DC1E32-A509-B246-8EC2-00BAFF295A29}" dt="2024-06-25T15:03:14.029" v="5427" actId="26606"/>
          <ac:spMkLst>
            <pc:docMk/>
            <pc:sldMk cId="2786152644" sldId="270"/>
            <ac:spMk id="32" creationId="{35DB3719-6FDC-4E5D-891D-FF40B7300F64}"/>
          </ac:spMkLst>
        </pc:spChg>
        <pc:spChg chg="add del">
          <ac:chgData name="Ming Yang" userId="d4eb6731003802da" providerId="LiveId" clId="{C9DC1E32-A509-B246-8EC2-00BAFF295A29}" dt="2024-06-25T15:03:14.029" v="5427" actId="26606"/>
          <ac:spMkLst>
            <pc:docMk/>
            <pc:sldMk cId="2786152644" sldId="270"/>
            <ac:spMk id="33" creationId="{E0CBAC23-2E3F-4A90-BA59-F8299F6A5439}"/>
          </ac:spMkLst>
        </pc:spChg>
        <pc:spChg chg="add">
          <ac:chgData name="Ming Yang" userId="d4eb6731003802da" providerId="LiveId" clId="{C9DC1E32-A509-B246-8EC2-00BAFF295A29}" dt="2024-06-25T15:03:14.044" v="5428" actId="26606"/>
          <ac:spMkLst>
            <pc:docMk/>
            <pc:sldMk cId="2786152644" sldId="270"/>
            <ac:spMk id="36" creationId="{35DB3719-6FDC-4E5D-891D-FF40B7300F64}"/>
          </ac:spMkLst>
        </pc:spChg>
        <pc:spChg chg="add">
          <ac:chgData name="Ming Yang" userId="d4eb6731003802da" providerId="LiveId" clId="{C9DC1E32-A509-B246-8EC2-00BAFF295A29}" dt="2024-06-25T15:03:14.044" v="5428" actId="26606"/>
          <ac:spMkLst>
            <pc:docMk/>
            <pc:sldMk cId="2786152644" sldId="270"/>
            <ac:spMk id="37" creationId="{E0CBAC23-2E3F-4A90-BA59-F8299F6A5439}"/>
          </ac:spMkLst>
        </pc:spChg>
        <pc:graphicFrameChg chg="add del">
          <ac:chgData name="Ming Yang" userId="d4eb6731003802da" providerId="LiveId" clId="{C9DC1E32-A509-B246-8EC2-00BAFF295A29}" dt="2024-06-25T14:36:12.639" v="4992" actId="26606"/>
          <ac:graphicFrameMkLst>
            <pc:docMk/>
            <pc:sldMk cId="2786152644" sldId="270"/>
            <ac:graphicFrameMk id="5" creationId="{907C117B-4EE9-D894-6D22-9F641FFF905C}"/>
          </ac:graphicFrameMkLst>
        </pc:graphicFrameChg>
        <pc:graphicFrameChg chg="add del">
          <ac:chgData name="Ming Yang" userId="d4eb6731003802da" providerId="LiveId" clId="{C9DC1E32-A509-B246-8EC2-00BAFF295A29}" dt="2024-06-25T14:36:13.739" v="4994" actId="26606"/>
          <ac:graphicFrameMkLst>
            <pc:docMk/>
            <pc:sldMk cId="2786152644" sldId="270"/>
            <ac:graphicFrameMk id="18" creationId="{4BF83241-52EB-5285-E992-A4E1BADDC65F}"/>
          </ac:graphicFrameMkLst>
        </pc:graphicFrameChg>
        <pc:graphicFrameChg chg="add del">
          <ac:chgData name="Ming Yang" userId="d4eb6731003802da" providerId="LiveId" clId="{C9DC1E32-A509-B246-8EC2-00BAFF295A29}" dt="2024-06-25T15:01:21.271" v="5372" actId="478"/>
          <ac:graphicFrameMkLst>
            <pc:docMk/>
            <pc:sldMk cId="2786152644" sldId="270"/>
            <ac:graphicFrameMk id="23" creationId="{52ECAAFE-742D-DDEC-546E-503AC8B5FAC5}"/>
          </ac:graphicFrameMkLst>
        </pc:graphicFrameChg>
        <pc:graphicFrameChg chg="add del">
          <ac:chgData name="Ming Yang" userId="d4eb6731003802da" providerId="LiveId" clId="{C9DC1E32-A509-B246-8EC2-00BAFF295A29}" dt="2024-06-25T15:03:12.619" v="5425" actId="26606"/>
          <ac:graphicFrameMkLst>
            <pc:docMk/>
            <pc:sldMk cId="2786152644" sldId="270"/>
            <ac:graphicFrameMk id="24" creationId="{09A23FA0-6C54-F2D8-7C63-3C1DF0E4EB77}"/>
          </ac:graphicFrameMkLst>
        </pc:graphicFrameChg>
        <pc:graphicFrameChg chg="add del">
          <ac:chgData name="Ming Yang" userId="d4eb6731003802da" providerId="LiveId" clId="{C9DC1E32-A509-B246-8EC2-00BAFF295A29}" dt="2024-06-25T15:03:14.029" v="5427" actId="26606"/>
          <ac:graphicFrameMkLst>
            <pc:docMk/>
            <pc:sldMk cId="2786152644" sldId="270"/>
            <ac:graphicFrameMk id="34" creationId="{2EFEF807-6085-CB61-199F-DAC67838C13D}"/>
          </ac:graphicFrameMkLst>
        </pc:graphicFrameChg>
        <pc:graphicFrameChg chg="add">
          <ac:chgData name="Ming Yang" userId="d4eb6731003802da" providerId="LiveId" clId="{C9DC1E32-A509-B246-8EC2-00BAFF295A29}" dt="2024-06-25T15:03:14.044" v="5428" actId="26606"/>
          <ac:graphicFrameMkLst>
            <pc:docMk/>
            <pc:sldMk cId="2786152644" sldId="270"/>
            <ac:graphicFrameMk id="38" creationId="{09A23FA0-6C54-F2D8-7C63-3C1DF0E4EB77}"/>
          </ac:graphicFrameMkLst>
        </pc:graphicFrameChg>
      </pc:sldChg>
      <pc:sldChg chg="addSp delSp modSp new mod setBg">
        <pc:chgData name="Ming Yang" userId="d4eb6731003802da" providerId="LiveId" clId="{C9DC1E32-A509-B246-8EC2-00BAFF295A29}" dt="2024-06-27T04:08:09.721" v="8700" actId="26606"/>
        <pc:sldMkLst>
          <pc:docMk/>
          <pc:sldMk cId="2491565265" sldId="271"/>
        </pc:sldMkLst>
        <pc:spChg chg="mod">
          <ac:chgData name="Ming Yang" userId="d4eb6731003802da" providerId="LiveId" clId="{C9DC1E32-A509-B246-8EC2-00BAFF295A29}" dt="2024-06-27T04:08:09.721" v="8700" actId="26606"/>
          <ac:spMkLst>
            <pc:docMk/>
            <pc:sldMk cId="2491565265" sldId="271"/>
            <ac:spMk id="2" creationId="{D388F8DB-65FB-2B70-DAE4-14B4410412A7}"/>
          </ac:spMkLst>
        </pc:spChg>
        <pc:spChg chg="del">
          <ac:chgData name="Ming Yang" userId="d4eb6731003802da" providerId="LiveId" clId="{C9DC1E32-A509-B246-8EC2-00BAFF295A29}" dt="2024-06-27T04:08:03.395" v="8698" actId="478"/>
          <ac:spMkLst>
            <pc:docMk/>
            <pc:sldMk cId="2491565265" sldId="271"/>
            <ac:spMk id="3" creationId="{7ECEA6F7-FD82-D000-82C1-2E44B5DDDADA}"/>
          </ac:spMkLst>
        </pc:spChg>
        <pc:spChg chg="add del mod">
          <ac:chgData name="Ming Yang" userId="d4eb6731003802da" providerId="LiveId" clId="{C9DC1E32-A509-B246-8EC2-00BAFF295A29}" dt="2024-06-25T03:22:17.406" v="2535"/>
          <ac:spMkLst>
            <pc:docMk/>
            <pc:sldMk cId="2491565265" sldId="271"/>
            <ac:spMk id="4" creationId="{8896FBD2-8186-969A-F4E4-E311C4B69B03}"/>
          </ac:spMkLst>
        </pc:spChg>
        <pc:spChg chg="add">
          <ac:chgData name="Ming Yang" userId="d4eb6731003802da" providerId="LiveId" clId="{C9DC1E32-A509-B246-8EC2-00BAFF295A29}" dt="2024-06-27T04:08:09.721" v="8700" actId="26606"/>
          <ac:spMkLst>
            <pc:docMk/>
            <pc:sldMk cId="2491565265" sldId="271"/>
            <ac:spMk id="8199" creationId="{665DBBEF-238B-476B-96AB-8AAC3224ECEA}"/>
          </ac:spMkLst>
        </pc:spChg>
        <pc:spChg chg="add">
          <ac:chgData name="Ming Yang" userId="d4eb6731003802da" providerId="LiveId" clId="{C9DC1E32-A509-B246-8EC2-00BAFF295A29}" dt="2024-06-27T04:08:09.721" v="8700" actId="26606"/>
          <ac:spMkLst>
            <pc:docMk/>
            <pc:sldMk cId="2491565265" sldId="271"/>
            <ac:spMk id="8201" creationId="{3FCFB1DE-0B7E-48CC-BA90-B2AB0889F9D6}"/>
          </ac:spMkLst>
        </pc:spChg>
        <pc:picChg chg="add mod">
          <ac:chgData name="Ming Yang" userId="d4eb6731003802da" providerId="LiveId" clId="{C9DC1E32-A509-B246-8EC2-00BAFF295A29}" dt="2024-06-27T04:08:09.721" v="8700" actId="26606"/>
          <ac:picMkLst>
            <pc:docMk/>
            <pc:sldMk cId="2491565265" sldId="271"/>
            <ac:picMk id="8194" creationId="{DA26057B-FA71-8047-73A4-C134B8A7066A}"/>
          </ac:picMkLst>
        </pc:picChg>
      </pc:sldChg>
      <pc:sldChg chg="addSp delSp modSp mod setBg modNotesTx">
        <pc:chgData name="Ming Yang" userId="d4eb6731003802da" providerId="LiveId" clId="{C9DC1E32-A509-B246-8EC2-00BAFF295A29}" dt="2024-06-30T05:47:18.034" v="27060" actId="20577"/>
        <pc:sldMkLst>
          <pc:docMk/>
          <pc:sldMk cId="3333594216" sldId="272"/>
        </pc:sldMkLst>
        <pc:spChg chg="mod">
          <ac:chgData name="Ming Yang" userId="d4eb6731003802da" providerId="LiveId" clId="{C9DC1E32-A509-B246-8EC2-00BAFF295A29}" dt="2024-06-27T03:59:24.197" v="8010" actId="26606"/>
          <ac:spMkLst>
            <pc:docMk/>
            <pc:sldMk cId="3333594216" sldId="272"/>
            <ac:spMk id="2" creationId="{FB8BBC6A-79AB-1B6D-F5BB-2EF407B33588}"/>
          </ac:spMkLst>
        </pc:spChg>
        <pc:spChg chg="mod">
          <ac:chgData name="Ming Yang" userId="d4eb6731003802da" providerId="LiveId" clId="{C9DC1E32-A509-B246-8EC2-00BAFF295A29}" dt="2024-06-27T07:23:16.827" v="10316" actId="20577"/>
          <ac:spMkLst>
            <pc:docMk/>
            <pc:sldMk cId="3333594216" sldId="272"/>
            <ac:spMk id="3" creationId="{C979848F-587E-28F1-B047-E837E5992E3F}"/>
          </ac:spMkLst>
        </pc:spChg>
        <pc:spChg chg="add del mod">
          <ac:chgData name="Ming Yang" userId="d4eb6731003802da" providerId="LiveId" clId="{C9DC1E32-A509-B246-8EC2-00BAFF295A29}" dt="2024-06-25T03:22:17.406" v="2535"/>
          <ac:spMkLst>
            <pc:docMk/>
            <pc:sldMk cId="3333594216" sldId="272"/>
            <ac:spMk id="4" creationId="{02AD6EA2-ED50-FE81-1A37-E03BB9DD8170}"/>
          </ac:spMkLst>
        </pc:spChg>
        <pc:spChg chg="add">
          <ac:chgData name="Ming Yang" userId="d4eb6731003802da" providerId="LiveId" clId="{C9DC1E32-A509-B246-8EC2-00BAFF295A29}" dt="2024-06-27T03:59:24.197" v="8010" actId="26606"/>
          <ac:spMkLst>
            <pc:docMk/>
            <pc:sldMk cId="3333594216" sldId="272"/>
            <ac:spMk id="8" creationId="{943CAA20-3569-4189-9E48-239A229A86CA}"/>
          </ac:spMkLst>
        </pc:spChg>
        <pc:spChg chg="add">
          <ac:chgData name="Ming Yang" userId="d4eb6731003802da" providerId="LiveId" clId="{C9DC1E32-A509-B246-8EC2-00BAFF295A29}" dt="2024-06-27T03:59:24.197" v="8010" actId="26606"/>
          <ac:spMkLst>
            <pc:docMk/>
            <pc:sldMk cId="3333594216" sldId="272"/>
            <ac:spMk id="10" creationId="{DA542B6D-E775-4832-91DC-2D20F857813A}"/>
          </ac:spMkLst>
        </pc:spChg>
      </pc:sldChg>
      <pc:sldChg chg="addSp delSp modSp mod setBg modAnim addCm">
        <pc:chgData name="Ming Yang" userId="d4eb6731003802da" providerId="LiveId" clId="{C9DC1E32-A509-B246-8EC2-00BAFF295A29}" dt="2024-06-27T14:46:58.090" v="10681"/>
        <pc:sldMkLst>
          <pc:docMk/>
          <pc:sldMk cId="684608495" sldId="273"/>
        </pc:sldMkLst>
        <pc:spChg chg="mod">
          <ac:chgData name="Ming Yang" userId="d4eb6731003802da" providerId="LiveId" clId="{C9DC1E32-A509-B246-8EC2-00BAFF295A29}" dt="2024-06-25T03:33:18.938" v="2623" actId="14100"/>
          <ac:spMkLst>
            <pc:docMk/>
            <pc:sldMk cId="684608495" sldId="273"/>
            <ac:spMk id="2" creationId="{CE4DCAB2-4E84-9B82-5F8C-8C0B53E1AE5C}"/>
          </ac:spMkLst>
        </pc:spChg>
        <pc:spChg chg="mod">
          <ac:chgData name="Ming Yang" userId="d4eb6731003802da" providerId="LiveId" clId="{C9DC1E32-A509-B246-8EC2-00BAFF295A29}" dt="2024-06-25T05:43:20.073" v="3476" actId="20577"/>
          <ac:spMkLst>
            <pc:docMk/>
            <pc:sldMk cId="684608495" sldId="273"/>
            <ac:spMk id="3" creationId="{07DC6669-1549-0D70-73EF-46A38EFD4F05}"/>
          </ac:spMkLst>
        </pc:spChg>
        <pc:spChg chg="add mod">
          <ac:chgData name="Ming Yang" userId="d4eb6731003802da" providerId="LiveId" clId="{C9DC1E32-A509-B246-8EC2-00BAFF295A29}" dt="2024-06-27T14:46:36.867" v="10678" actId="207"/>
          <ac:spMkLst>
            <pc:docMk/>
            <pc:sldMk cId="684608495" sldId="273"/>
            <ac:spMk id="4" creationId="{58FDC25F-6763-DCE2-D502-21F246352086}"/>
          </ac:spMkLst>
        </pc:spChg>
        <pc:spChg chg="add del mod">
          <ac:chgData name="Ming Yang" userId="d4eb6731003802da" providerId="LiveId" clId="{C9DC1E32-A509-B246-8EC2-00BAFF295A29}" dt="2024-06-25T03:22:17.406" v="2535"/>
          <ac:spMkLst>
            <pc:docMk/>
            <pc:sldMk cId="684608495" sldId="273"/>
            <ac:spMk id="7" creationId="{AD71AF30-AD07-E8C9-8DD4-98C03D0F40E2}"/>
          </ac:spMkLst>
        </pc:spChg>
        <pc:spChg chg="add">
          <ac:chgData name="Ming Yang" userId="d4eb6731003802da" providerId="LiveId" clId="{C9DC1E32-A509-B246-8EC2-00BAFF295A29}" dt="2024-06-24T15:10:22.399" v="2271" actId="26606"/>
          <ac:spMkLst>
            <pc:docMk/>
            <pc:sldMk cId="684608495" sldId="273"/>
            <ac:spMk id="11" creationId="{352BEC0E-22F8-46D0-9632-375DB541B06C}"/>
          </ac:spMkLst>
        </pc:spChg>
        <pc:spChg chg="add">
          <ac:chgData name="Ming Yang" userId="d4eb6731003802da" providerId="LiveId" clId="{C9DC1E32-A509-B246-8EC2-00BAFF295A29}" dt="2024-06-24T15:10:22.399" v="2271" actId="26606"/>
          <ac:spMkLst>
            <pc:docMk/>
            <pc:sldMk cId="684608495" sldId="273"/>
            <ac:spMk id="13" creationId="{3FCFB1DE-0B7E-48CC-BA90-B2AB0889F9D6}"/>
          </ac:spMkLst>
        </pc:spChg>
        <pc:picChg chg="add del mod">
          <ac:chgData name="Ming Yang" userId="d4eb6731003802da" providerId="LiveId" clId="{C9DC1E32-A509-B246-8EC2-00BAFF295A29}" dt="2024-06-24T15:09:19.857" v="2251" actId="478"/>
          <ac:picMkLst>
            <pc:docMk/>
            <pc:sldMk cId="684608495" sldId="273"/>
            <ac:picMk id="4" creationId="{28CB7CC8-BED4-D3D0-2FC8-CF54E1263DBC}"/>
          </ac:picMkLst>
        </pc:picChg>
        <pc:picChg chg="add mod">
          <ac:chgData name="Ming Yang" userId="d4eb6731003802da" providerId="LiveId" clId="{C9DC1E32-A509-B246-8EC2-00BAFF295A29}" dt="2024-06-25T03:21:31.827" v="2527" actId="1076"/>
          <ac:picMkLst>
            <pc:docMk/>
            <pc:sldMk cId="684608495" sldId="273"/>
            <ac:picMk id="5" creationId="{835CBCBF-3E0A-07FF-0CF3-2A774B69E823}"/>
          </ac:picMkLst>
        </pc:picChg>
        <pc:picChg chg="add mod">
          <ac:chgData name="Ming Yang" userId="d4eb6731003802da" providerId="LiveId" clId="{C9DC1E32-A509-B246-8EC2-00BAFF295A29}" dt="2024-06-25T03:21:37.285" v="2528" actId="1076"/>
          <ac:picMkLst>
            <pc:docMk/>
            <pc:sldMk cId="684608495" sldId="273"/>
            <ac:picMk id="6" creationId="{2EF3A7C3-4BE3-10EF-ED9A-4A270C675A88}"/>
          </ac:picMkLst>
        </pc:picChg>
        <pc:extLst>
          <p:ext xmlns:p="http://schemas.openxmlformats.org/presentationml/2006/main" uri="{D6D511B9-2390-475A-947B-AFAB55BFBCF1}">
            <pc226:cmChg xmlns:pc226="http://schemas.microsoft.com/office/powerpoint/2022/06/main/command" chg="add">
              <pc226:chgData name="Ming Yang" userId="d4eb6731003802da" providerId="LiveId" clId="{C9DC1E32-A509-B246-8EC2-00BAFF295A29}" dt="2024-06-25T03:35:06.625" v="2625"/>
              <pc2:cmMkLst xmlns:pc2="http://schemas.microsoft.com/office/powerpoint/2019/9/main/command">
                <pc:docMk/>
                <pc:sldMk cId="684608495" sldId="273"/>
                <pc2:cmMk id="{CDF5ECCD-0C49-E344-B3A2-D851774A91EC}"/>
              </pc2:cmMkLst>
            </pc226:cmChg>
          </p:ext>
        </pc:extLst>
      </pc:sldChg>
      <pc:sldChg chg="addSp delSp modSp del mod">
        <pc:chgData name="Ming Yang" userId="d4eb6731003802da" providerId="LiveId" clId="{C9DC1E32-A509-B246-8EC2-00BAFF295A29}" dt="2024-06-25T06:13:21.860" v="4881" actId="2696"/>
        <pc:sldMkLst>
          <pc:docMk/>
          <pc:sldMk cId="2543389581" sldId="274"/>
        </pc:sldMkLst>
        <pc:spChg chg="mod">
          <ac:chgData name="Ming Yang" userId="d4eb6731003802da" providerId="LiveId" clId="{C9DC1E32-A509-B246-8EC2-00BAFF295A29}" dt="2024-06-24T10:10:16.231" v="1922" actId="20577"/>
          <ac:spMkLst>
            <pc:docMk/>
            <pc:sldMk cId="2543389581" sldId="274"/>
            <ac:spMk id="2" creationId="{9B6EE315-C5B5-E1A2-ED63-B32FB3A58DFD}"/>
          </ac:spMkLst>
        </pc:spChg>
        <pc:spChg chg="mod">
          <ac:chgData name="Ming Yang" userId="d4eb6731003802da" providerId="LiveId" clId="{C9DC1E32-A509-B246-8EC2-00BAFF295A29}" dt="2024-06-24T11:39:16.509" v="1990" actId="20577"/>
          <ac:spMkLst>
            <pc:docMk/>
            <pc:sldMk cId="2543389581" sldId="274"/>
            <ac:spMk id="3" creationId="{2D04A8E5-F9B9-E3DB-90FE-47E3EAFE754D}"/>
          </ac:spMkLst>
        </pc:spChg>
        <pc:spChg chg="add del mod">
          <ac:chgData name="Ming Yang" userId="d4eb6731003802da" providerId="LiveId" clId="{C9DC1E32-A509-B246-8EC2-00BAFF295A29}" dt="2024-06-25T03:22:17.406" v="2535"/>
          <ac:spMkLst>
            <pc:docMk/>
            <pc:sldMk cId="2543389581" sldId="274"/>
            <ac:spMk id="4" creationId="{6090821B-F1AD-1894-475B-AEFC0BADEB6F}"/>
          </ac:spMkLst>
        </pc:spChg>
      </pc:sldChg>
      <pc:sldChg chg="addSp delSp modSp del mod setBg">
        <pc:chgData name="Ming Yang" userId="d4eb6731003802da" providerId="LiveId" clId="{C9DC1E32-A509-B246-8EC2-00BAFF295A29}" dt="2024-06-27T03:43:41.097" v="7886" actId="2696"/>
        <pc:sldMkLst>
          <pc:docMk/>
          <pc:sldMk cId="3334426943" sldId="275"/>
        </pc:sldMkLst>
        <pc:spChg chg="mod">
          <ac:chgData name="Ming Yang" userId="d4eb6731003802da" providerId="LiveId" clId="{C9DC1E32-A509-B246-8EC2-00BAFF295A29}" dt="2024-06-27T03:41:30.689" v="7847" actId="26606"/>
          <ac:spMkLst>
            <pc:docMk/>
            <pc:sldMk cId="3334426943" sldId="275"/>
            <ac:spMk id="2" creationId="{7CFFD84B-A134-83A3-6B48-DCFA82AF7520}"/>
          </ac:spMkLst>
        </pc:spChg>
        <pc:spChg chg="del">
          <ac:chgData name="Ming Yang" userId="d4eb6731003802da" providerId="LiveId" clId="{C9DC1E32-A509-B246-8EC2-00BAFF295A29}" dt="2024-06-27T03:41:04.099" v="7845"/>
          <ac:spMkLst>
            <pc:docMk/>
            <pc:sldMk cId="3334426943" sldId="275"/>
            <ac:spMk id="3" creationId="{FDDA0849-BE05-D46C-260A-EDEDE1BABCF1}"/>
          </ac:spMkLst>
        </pc:spChg>
        <pc:spChg chg="add del mod">
          <ac:chgData name="Ming Yang" userId="d4eb6731003802da" providerId="LiveId" clId="{C9DC1E32-A509-B246-8EC2-00BAFF295A29}" dt="2024-06-25T03:22:17.406" v="2535"/>
          <ac:spMkLst>
            <pc:docMk/>
            <pc:sldMk cId="3334426943" sldId="275"/>
            <ac:spMk id="4" creationId="{508EE66D-EEA9-A8F3-B534-663135581831}"/>
          </ac:spMkLst>
        </pc:spChg>
        <pc:spChg chg="add">
          <ac:chgData name="Ming Yang" userId="d4eb6731003802da" providerId="LiveId" clId="{C9DC1E32-A509-B246-8EC2-00BAFF295A29}" dt="2024-06-27T03:41:30.689" v="7847" actId="26606"/>
          <ac:spMkLst>
            <pc:docMk/>
            <pc:sldMk cId="3334426943" sldId="275"/>
            <ac:spMk id="9" creationId="{D420B20B-1C6F-FB8F-35CB-0E01C5838844}"/>
          </ac:spMkLst>
        </pc:spChg>
        <pc:spChg chg="add">
          <ac:chgData name="Ming Yang" userId="d4eb6731003802da" providerId="LiveId" clId="{C9DC1E32-A509-B246-8EC2-00BAFF295A29}" dt="2024-06-27T03:41:30.689" v="7847" actId="26606"/>
          <ac:spMkLst>
            <pc:docMk/>
            <pc:sldMk cId="3334426943" sldId="275"/>
            <ac:spMk id="12" creationId="{352BEC0E-22F8-46D0-9632-375DB541B06C}"/>
          </ac:spMkLst>
        </pc:spChg>
        <pc:spChg chg="add">
          <ac:chgData name="Ming Yang" userId="d4eb6731003802da" providerId="LiveId" clId="{C9DC1E32-A509-B246-8EC2-00BAFF295A29}" dt="2024-06-27T03:41:30.689" v="7847" actId="26606"/>
          <ac:spMkLst>
            <pc:docMk/>
            <pc:sldMk cId="3334426943" sldId="275"/>
            <ac:spMk id="14" creationId="{3FCFB1DE-0B7E-48CC-BA90-B2AB0889F9D6}"/>
          </ac:spMkLst>
        </pc:spChg>
        <pc:picChg chg="add mod">
          <ac:chgData name="Ming Yang" userId="d4eb6731003802da" providerId="LiveId" clId="{C9DC1E32-A509-B246-8EC2-00BAFF295A29}" dt="2024-06-27T03:42:34.878" v="7860" actId="14100"/>
          <ac:picMkLst>
            <pc:docMk/>
            <pc:sldMk cId="3334426943" sldId="275"/>
            <ac:picMk id="4" creationId="{219D1ADA-6BF9-50EB-5AD6-5EC51F831F58}"/>
          </ac:picMkLst>
        </pc:picChg>
        <pc:picChg chg="add mod">
          <ac:chgData name="Ming Yang" userId="d4eb6731003802da" providerId="LiveId" clId="{C9DC1E32-A509-B246-8EC2-00BAFF295A29}" dt="2024-06-27T03:42:38.749" v="7861" actId="14100"/>
          <ac:picMkLst>
            <pc:docMk/>
            <pc:sldMk cId="3334426943" sldId="275"/>
            <ac:picMk id="5" creationId="{D8D84DD3-F879-3E8C-EA8A-B4F08F0532A8}"/>
          </ac:picMkLst>
        </pc:picChg>
      </pc:sldChg>
      <pc:sldChg chg="addSp delSp modSp mod ord setBg modNotesTx">
        <pc:chgData name="Ming Yang" userId="d4eb6731003802da" providerId="LiveId" clId="{C9DC1E32-A509-B246-8EC2-00BAFF295A29}" dt="2024-06-30T02:09:49.786" v="20175" actId="20577"/>
        <pc:sldMkLst>
          <pc:docMk/>
          <pc:sldMk cId="2848779451" sldId="276"/>
        </pc:sldMkLst>
        <pc:spChg chg="mod">
          <ac:chgData name="Ming Yang" userId="d4eb6731003802da" providerId="LiveId" clId="{C9DC1E32-A509-B246-8EC2-00BAFF295A29}" dt="2024-06-27T06:05:21.312" v="10200" actId="26606"/>
          <ac:spMkLst>
            <pc:docMk/>
            <pc:sldMk cId="2848779451" sldId="276"/>
            <ac:spMk id="2" creationId="{7C82579E-89A9-5D2E-AE83-7F141FB6B7EE}"/>
          </ac:spMkLst>
        </pc:spChg>
        <pc:spChg chg="mod">
          <ac:chgData name="Ming Yang" userId="d4eb6731003802da" providerId="LiveId" clId="{C9DC1E32-A509-B246-8EC2-00BAFF295A29}" dt="2024-06-27T06:05:55.120" v="10202"/>
          <ac:spMkLst>
            <pc:docMk/>
            <pc:sldMk cId="2848779451" sldId="276"/>
            <ac:spMk id="3" creationId="{90FBE691-9203-B0E2-A88E-FB4D91116756}"/>
          </ac:spMkLst>
        </pc:spChg>
        <pc:spChg chg="add del mod">
          <ac:chgData name="Ming Yang" userId="d4eb6731003802da" providerId="LiveId" clId="{C9DC1E32-A509-B246-8EC2-00BAFF295A29}" dt="2024-06-25T03:22:17.406" v="2535"/>
          <ac:spMkLst>
            <pc:docMk/>
            <pc:sldMk cId="2848779451" sldId="276"/>
            <ac:spMk id="4" creationId="{853CD2F1-D286-D638-327B-E7AC986EF67B}"/>
          </ac:spMkLst>
        </pc:spChg>
        <pc:spChg chg="add">
          <ac:chgData name="Ming Yang" userId="d4eb6731003802da" providerId="LiveId" clId="{C9DC1E32-A509-B246-8EC2-00BAFF295A29}" dt="2024-06-27T06:05:21.312" v="10200" actId="26606"/>
          <ac:spMkLst>
            <pc:docMk/>
            <pc:sldMk cId="2848779451" sldId="276"/>
            <ac:spMk id="10249" creationId="{69D47016-023F-44BD-981C-50E7A10A6609}"/>
          </ac:spMkLst>
        </pc:spChg>
        <pc:spChg chg="add">
          <ac:chgData name="Ming Yang" userId="d4eb6731003802da" providerId="LiveId" clId="{C9DC1E32-A509-B246-8EC2-00BAFF295A29}" dt="2024-06-27T06:05:21.312" v="10200" actId="26606"/>
          <ac:spMkLst>
            <pc:docMk/>
            <pc:sldMk cId="2848779451" sldId="276"/>
            <ac:spMk id="10251" creationId="{6D8B37B0-0682-433E-BC8D-498C04ABD9A7}"/>
          </ac:spMkLst>
        </pc:spChg>
        <pc:picChg chg="add mod">
          <ac:chgData name="Ming Yang" userId="d4eb6731003802da" providerId="LiveId" clId="{C9DC1E32-A509-B246-8EC2-00BAFF295A29}" dt="2024-06-27T06:05:21.312" v="10200" actId="26606"/>
          <ac:picMkLst>
            <pc:docMk/>
            <pc:sldMk cId="2848779451" sldId="276"/>
            <ac:picMk id="10242" creationId="{C7560BFC-21AA-617D-06F1-5ADA09D4CE54}"/>
          </ac:picMkLst>
        </pc:picChg>
        <pc:picChg chg="add mod">
          <ac:chgData name="Ming Yang" userId="d4eb6731003802da" providerId="LiveId" clId="{C9DC1E32-A509-B246-8EC2-00BAFF295A29}" dt="2024-06-27T06:05:21.312" v="10200" actId="26606"/>
          <ac:picMkLst>
            <pc:docMk/>
            <pc:sldMk cId="2848779451" sldId="276"/>
            <ac:picMk id="10244" creationId="{260C40D2-3DFF-CC9C-78CB-70A920468CDE}"/>
          </ac:picMkLst>
        </pc:picChg>
      </pc:sldChg>
      <pc:sldChg chg="addSp delSp modSp mod ord setBg modNotesTx">
        <pc:chgData name="Ming Yang" userId="d4eb6731003802da" providerId="LiveId" clId="{C9DC1E32-A509-B246-8EC2-00BAFF295A29}" dt="2024-06-30T02:00:12.965" v="19195" actId="20577"/>
        <pc:sldMkLst>
          <pc:docMk/>
          <pc:sldMk cId="101151655" sldId="277"/>
        </pc:sldMkLst>
        <pc:spChg chg="mod">
          <ac:chgData name="Ming Yang" userId="d4eb6731003802da" providerId="LiveId" clId="{C9DC1E32-A509-B246-8EC2-00BAFF295A29}" dt="2024-06-27T14:31:31.851" v="10549" actId="26606"/>
          <ac:spMkLst>
            <pc:docMk/>
            <pc:sldMk cId="101151655" sldId="277"/>
            <ac:spMk id="2" creationId="{3042CC5D-BC7A-1AFB-E427-F29AB54AFC85}"/>
          </ac:spMkLst>
        </pc:spChg>
        <pc:spChg chg="add del mod">
          <ac:chgData name="Ming Yang" userId="d4eb6731003802da" providerId="LiveId" clId="{C9DC1E32-A509-B246-8EC2-00BAFF295A29}" dt="2024-06-27T14:31:31.851" v="10549" actId="26606"/>
          <ac:spMkLst>
            <pc:docMk/>
            <pc:sldMk cId="101151655" sldId="277"/>
            <ac:spMk id="3" creationId="{E206C929-C4E3-7008-96D5-310536F56719}"/>
          </ac:spMkLst>
        </pc:spChg>
        <pc:spChg chg="add del mod">
          <ac:chgData name="Ming Yang" userId="d4eb6731003802da" providerId="LiveId" clId="{C9DC1E32-A509-B246-8EC2-00BAFF295A29}" dt="2024-06-25T03:22:17.406" v="2535"/>
          <ac:spMkLst>
            <pc:docMk/>
            <pc:sldMk cId="101151655" sldId="277"/>
            <ac:spMk id="4" creationId="{5680552B-D38C-934B-F954-EFE7CDA095D9}"/>
          </ac:spMkLst>
        </pc:spChg>
        <pc:spChg chg="add">
          <ac:chgData name="Ming Yang" userId="d4eb6731003802da" providerId="LiveId" clId="{C9DC1E32-A509-B246-8EC2-00BAFF295A29}" dt="2024-06-27T14:31:31.851" v="10549" actId="26606"/>
          <ac:spMkLst>
            <pc:docMk/>
            <pc:sldMk cId="101151655" sldId="277"/>
            <ac:spMk id="8" creationId="{777A147A-9ED8-46B4-8660-1B3C2AA880B5}"/>
          </ac:spMkLst>
        </pc:spChg>
        <pc:spChg chg="add del">
          <ac:chgData name="Ming Yang" userId="d4eb6731003802da" providerId="LiveId" clId="{C9DC1E32-A509-B246-8EC2-00BAFF295A29}" dt="2024-06-27T14:31:27.855" v="10544" actId="26606"/>
          <ac:spMkLst>
            <pc:docMk/>
            <pc:sldMk cId="101151655" sldId="277"/>
            <ac:spMk id="9" creationId="{BACC6370-2D7E-4714-9D71-7542949D7D5D}"/>
          </ac:spMkLst>
        </pc:spChg>
        <pc:spChg chg="add">
          <ac:chgData name="Ming Yang" userId="d4eb6731003802da" providerId="LiveId" clId="{C9DC1E32-A509-B246-8EC2-00BAFF295A29}" dt="2024-06-27T14:31:31.851" v="10549" actId="26606"/>
          <ac:spMkLst>
            <pc:docMk/>
            <pc:sldMk cId="101151655" sldId="277"/>
            <ac:spMk id="10" creationId="{5D6C15A0-C087-4593-8414-2B4EC1CDC3DE}"/>
          </ac:spMkLst>
        </pc:spChg>
        <pc:spChg chg="add del">
          <ac:chgData name="Ming Yang" userId="d4eb6731003802da" providerId="LiveId" clId="{C9DC1E32-A509-B246-8EC2-00BAFF295A29}" dt="2024-06-27T14:31:27.855" v="10544" actId="26606"/>
          <ac:spMkLst>
            <pc:docMk/>
            <pc:sldMk cId="101151655" sldId="277"/>
            <ac:spMk id="11" creationId="{F68B3F68-107C-434F-AA38-110D5EA91B85}"/>
          </ac:spMkLst>
        </pc:spChg>
        <pc:spChg chg="add del">
          <ac:chgData name="Ming Yang" userId="d4eb6731003802da" providerId="LiveId" clId="{C9DC1E32-A509-B246-8EC2-00BAFF295A29}" dt="2024-06-27T14:31:27.855" v="10544" actId="26606"/>
          <ac:spMkLst>
            <pc:docMk/>
            <pc:sldMk cId="101151655" sldId="277"/>
            <ac:spMk id="13" creationId="{AAD0DBB9-1A4B-4391-81D4-CB19F9AB918A}"/>
          </ac:spMkLst>
        </pc:spChg>
        <pc:spChg chg="add del">
          <ac:chgData name="Ming Yang" userId="d4eb6731003802da" providerId="LiveId" clId="{C9DC1E32-A509-B246-8EC2-00BAFF295A29}" dt="2024-06-27T14:31:27.855" v="10544" actId="26606"/>
          <ac:spMkLst>
            <pc:docMk/>
            <pc:sldMk cId="101151655" sldId="277"/>
            <ac:spMk id="15" creationId="{063BBA22-50EA-4C4D-BE05-F1CE4E63AA56}"/>
          </ac:spMkLst>
        </pc:spChg>
        <pc:spChg chg="add del mod">
          <ac:chgData name="Ming Yang" userId="d4eb6731003802da" providerId="LiveId" clId="{C9DC1E32-A509-B246-8EC2-00BAFF295A29}" dt="2024-06-27T14:38:12.169" v="10607" actId="478"/>
          <ac:spMkLst>
            <pc:docMk/>
            <pc:sldMk cId="101151655" sldId="277"/>
            <ac:spMk id="16" creationId="{7D2F63AA-9739-01C0-12D9-2A7206811D7D}"/>
          </ac:spMkLst>
        </pc:spChg>
        <pc:spChg chg="add del">
          <ac:chgData name="Ming Yang" userId="d4eb6731003802da" providerId="LiveId" clId="{C9DC1E32-A509-B246-8EC2-00BAFF295A29}" dt="2024-06-27T14:31:29.023" v="10546" actId="26606"/>
          <ac:spMkLst>
            <pc:docMk/>
            <pc:sldMk cId="101151655" sldId="277"/>
            <ac:spMk id="17" creationId="{C0763A76-9F1C-4FC5-82B7-DD475DA461B2}"/>
          </ac:spMkLst>
        </pc:spChg>
        <pc:spChg chg="add del">
          <ac:chgData name="Ming Yang" userId="d4eb6731003802da" providerId="LiveId" clId="{C9DC1E32-A509-B246-8EC2-00BAFF295A29}" dt="2024-06-27T14:31:29.023" v="10546" actId="26606"/>
          <ac:spMkLst>
            <pc:docMk/>
            <pc:sldMk cId="101151655" sldId="277"/>
            <ac:spMk id="18" creationId="{E81BF4F6-F2CF-4984-9D14-D6966D92F99F}"/>
          </ac:spMkLst>
        </pc:spChg>
        <pc:spChg chg="add del">
          <ac:chgData name="Ming Yang" userId="d4eb6731003802da" providerId="LiveId" clId="{C9DC1E32-A509-B246-8EC2-00BAFF295A29}" dt="2024-06-27T14:31:29.023" v="10546" actId="26606"/>
          <ac:spMkLst>
            <pc:docMk/>
            <pc:sldMk cId="101151655" sldId="277"/>
            <ac:spMk id="19" creationId="{E206C929-C4E3-7008-96D5-310536F56719}"/>
          </ac:spMkLst>
        </pc:spChg>
        <pc:spChg chg="add del">
          <ac:chgData name="Ming Yang" userId="d4eb6731003802da" providerId="LiveId" clId="{C9DC1E32-A509-B246-8EC2-00BAFF295A29}" dt="2024-06-27T14:31:31.845" v="10548" actId="26606"/>
          <ac:spMkLst>
            <pc:docMk/>
            <pc:sldMk cId="101151655" sldId="277"/>
            <ac:spMk id="22" creationId="{2E442304-DDBD-4F7B-8017-36BCC863FB40}"/>
          </ac:spMkLst>
        </pc:spChg>
        <pc:spChg chg="add del">
          <ac:chgData name="Ming Yang" userId="d4eb6731003802da" providerId="LiveId" clId="{C9DC1E32-A509-B246-8EC2-00BAFF295A29}" dt="2024-06-27T14:31:31.845" v="10548" actId="26606"/>
          <ac:spMkLst>
            <pc:docMk/>
            <pc:sldMk cId="101151655" sldId="277"/>
            <ac:spMk id="23" creationId="{5E107275-3853-46FD-A241-DE4355A42675}"/>
          </ac:spMkLst>
        </pc:spChg>
        <pc:spChg chg="add del">
          <ac:chgData name="Ming Yang" userId="d4eb6731003802da" providerId="LiveId" clId="{C9DC1E32-A509-B246-8EC2-00BAFF295A29}" dt="2024-06-27T14:37:54.573" v="10602" actId="478"/>
          <ac:spMkLst>
            <pc:docMk/>
            <pc:sldMk cId="101151655" sldId="277"/>
            <ac:spMk id="26" creationId="{E206C929-C4E3-7008-96D5-310536F56719}"/>
          </ac:spMkLst>
        </pc:spChg>
        <pc:graphicFrameChg chg="add del modGraphic">
          <ac:chgData name="Ming Yang" userId="d4eb6731003802da" providerId="LiveId" clId="{C9DC1E32-A509-B246-8EC2-00BAFF295A29}" dt="2024-06-27T14:32:22.928" v="10551" actId="1032"/>
          <ac:graphicFrameMkLst>
            <pc:docMk/>
            <pc:sldMk cId="101151655" sldId="277"/>
            <ac:graphicFrameMk id="4" creationId="{2523AD18-C15F-04E3-DB03-AD092AB388B3}"/>
          </ac:graphicFrameMkLst>
        </pc:graphicFrameChg>
        <pc:graphicFrameChg chg="add del">
          <ac:chgData name="Ming Yang" userId="d4eb6731003802da" providerId="LiveId" clId="{C9DC1E32-A509-B246-8EC2-00BAFF295A29}" dt="2024-06-27T14:31:27.855" v="10544" actId="26606"/>
          <ac:graphicFrameMkLst>
            <pc:docMk/>
            <pc:sldMk cId="101151655" sldId="277"/>
            <ac:graphicFrameMk id="5" creationId="{7E785157-0504-CDAB-1C1E-CC76623F232D}"/>
          </ac:graphicFrameMkLst>
        </pc:graphicFrameChg>
        <pc:graphicFrameChg chg="add mod">
          <ac:chgData name="Ming Yang" userId="d4eb6731003802da" providerId="LiveId" clId="{C9DC1E32-A509-B246-8EC2-00BAFF295A29}" dt="2024-06-27T14:32:39.030" v="10553" actId="12084"/>
          <ac:graphicFrameMkLst>
            <pc:docMk/>
            <pc:sldMk cId="101151655" sldId="277"/>
            <ac:graphicFrameMk id="6" creationId="{905EE391-ED92-942F-9680-3DDE6A12A000}"/>
          </ac:graphicFrameMkLst>
        </pc:graphicFrameChg>
        <pc:graphicFrameChg chg="add mod">
          <ac:chgData name="Ming Yang" userId="d4eb6731003802da" providerId="LiveId" clId="{C9DC1E32-A509-B246-8EC2-00BAFF295A29}" dt="2024-06-27T14:32:56.247" v="10555" actId="12084"/>
          <ac:graphicFrameMkLst>
            <pc:docMk/>
            <pc:sldMk cId="101151655" sldId="277"/>
            <ac:graphicFrameMk id="7" creationId="{D3DFC465-A4C4-7E59-BF6B-26BFA406F654}"/>
          </ac:graphicFrameMkLst>
        </pc:graphicFrameChg>
        <pc:graphicFrameChg chg="add del mod modGraphic">
          <ac:chgData name="Ming Yang" userId="d4eb6731003802da" providerId="LiveId" clId="{C9DC1E32-A509-B246-8EC2-00BAFF295A29}" dt="2024-06-27T14:34:03.747" v="10583" actId="21"/>
          <ac:graphicFrameMkLst>
            <pc:docMk/>
            <pc:sldMk cId="101151655" sldId="277"/>
            <ac:graphicFrameMk id="12" creationId="{31531AE8-3288-4766-45CA-358402D3CA0B}"/>
          </ac:graphicFrameMkLst>
        </pc:graphicFrameChg>
        <pc:graphicFrameChg chg="add mod modGraphic">
          <ac:chgData name="Ming Yang" userId="d4eb6731003802da" providerId="LiveId" clId="{C9DC1E32-A509-B246-8EC2-00BAFF295A29}" dt="2024-06-30T01:51:08.399" v="18788" actId="20577"/>
          <ac:graphicFrameMkLst>
            <pc:docMk/>
            <pc:sldMk cId="101151655" sldId="277"/>
            <ac:graphicFrameMk id="21" creationId="{360019D0-1CDB-F31D-B5CB-00F3772C9D26}"/>
          </ac:graphicFrameMkLst>
        </pc:graphicFrameChg>
        <pc:graphicFrameChg chg="add del">
          <ac:chgData name="Ming Yang" userId="d4eb6731003802da" providerId="LiveId" clId="{C9DC1E32-A509-B246-8EC2-00BAFF295A29}" dt="2024-06-27T14:31:31.845" v="10548" actId="26606"/>
          <ac:graphicFrameMkLst>
            <pc:docMk/>
            <pc:sldMk cId="101151655" sldId="277"/>
            <ac:graphicFrameMk id="24" creationId="{66C8B422-E76B-BE5D-234A-B249D5B0B64D}"/>
          </ac:graphicFrameMkLst>
        </pc:graphicFrameChg>
        <pc:picChg chg="add del">
          <ac:chgData name="Ming Yang" userId="d4eb6731003802da" providerId="LiveId" clId="{C9DC1E32-A509-B246-8EC2-00BAFF295A29}" dt="2024-06-27T14:31:29.023" v="10546" actId="26606"/>
          <ac:picMkLst>
            <pc:docMk/>
            <pc:sldMk cId="101151655" sldId="277"/>
            <ac:picMk id="20" creationId="{274DA3E9-316F-CD79-05F8-5581D8343C91}"/>
          </ac:picMkLst>
        </pc:picChg>
      </pc:sldChg>
      <pc:sldChg chg="addSp delSp modSp mod modAnim modNotesTx">
        <pc:chgData name="Ming Yang" userId="d4eb6731003802da" providerId="LiveId" clId="{C9DC1E32-A509-B246-8EC2-00BAFF295A29}" dt="2024-06-30T02:57:36.833" v="24068" actId="20577"/>
        <pc:sldMkLst>
          <pc:docMk/>
          <pc:sldMk cId="3633359351" sldId="278"/>
        </pc:sldMkLst>
        <pc:spChg chg="mod">
          <ac:chgData name="Ming Yang" userId="d4eb6731003802da" providerId="LiveId" clId="{C9DC1E32-A509-B246-8EC2-00BAFF295A29}" dt="2024-06-25T03:42:58.288" v="2636" actId="20577"/>
          <ac:spMkLst>
            <pc:docMk/>
            <pc:sldMk cId="3633359351" sldId="278"/>
            <ac:spMk id="2" creationId="{2241D186-38AA-1EBD-E3DF-4F2FAB1E54BB}"/>
          </ac:spMkLst>
        </pc:spChg>
        <pc:spChg chg="del">
          <ac:chgData name="Ming Yang" userId="d4eb6731003802da" providerId="LiveId" clId="{C9DC1E32-A509-B246-8EC2-00BAFF295A29}" dt="2024-06-24T14:24:14.735" v="2021"/>
          <ac:spMkLst>
            <pc:docMk/>
            <pc:sldMk cId="3633359351" sldId="278"/>
            <ac:spMk id="3" creationId="{5ABE4585-F009-A0C3-2507-D668F5C1CC8F}"/>
          </ac:spMkLst>
        </pc:spChg>
        <pc:spChg chg="add del mod">
          <ac:chgData name="Ming Yang" userId="d4eb6731003802da" providerId="LiveId" clId="{C9DC1E32-A509-B246-8EC2-00BAFF295A29}" dt="2024-06-25T03:22:17.406" v="2535"/>
          <ac:spMkLst>
            <pc:docMk/>
            <pc:sldMk cId="3633359351" sldId="278"/>
            <ac:spMk id="5" creationId="{531E2FB2-FB3B-4176-1E39-4CAA710C621D}"/>
          </ac:spMkLst>
        </pc:spChg>
        <pc:picChg chg="add mod">
          <ac:chgData name="Ming Yang" userId="d4eb6731003802da" providerId="LiveId" clId="{C9DC1E32-A509-B246-8EC2-00BAFF295A29}" dt="2024-06-24T14:24:30.450" v="2023" actId="1076"/>
          <ac:picMkLst>
            <pc:docMk/>
            <pc:sldMk cId="3633359351" sldId="278"/>
            <ac:picMk id="4" creationId="{85EFEFC4-5272-6CA6-11B9-A4C680376ABF}"/>
          </ac:picMkLst>
        </pc:picChg>
      </pc:sldChg>
      <pc:sldChg chg="addSp delSp modSp mod">
        <pc:chgData name="Ming Yang" userId="d4eb6731003802da" providerId="LiveId" clId="{C9DC1E32-A509-B246-8EC2-00BAFF295A29}" dt="2024-06-25T05:41:59.691" v="3475" actId="207"/>
        <pc:sldMkLst>
          <pc:docMk/>
          <pc:sldMk cId="1593358275" sldId="279"/>
        </pc:sldMkLst>
        <pc:spChg chg="mod">
          <ac:chgData name="Ming Yang" userId="d4eb6731003802da" providerId="LiveId" clId="{C9DC1E32-A509-B246-8EC2-00BAFF295A29}" dt="2024-06-25T05:41:59.691" v="3475" actId="207"/>
          <ac:spMkLst>
            <pc:docMk/>
            <pc:sldMk cId="1593358275" sldId="279"/>
            <ac:spMk id="3" creationId="{F1C52003-45DF-73A1-3957-4FD0B90F9D9B}"/>
          </ac:spMkLst>
        </pc:spChg>
        <pc:spChg chg="add del mod">
          <ac:chgData name="Ming Yang" userId="d4eb6731003802da" providerId="LiveId" clId="{C9DC1E32-A509-B246-8EC2-00BAFF295A29}" dt="2024-06-25T03:22:17.406" v="2535"/>
          <ac:spMkLst>
            <pc:docMk/>
            <pc:sldMk cId="1593358275" sldId="279"/>
            <ac:spMk id="4" creationId="{7FFD3D3A-FBD3-59B5-35A7-16EB1EC91AE9}"/>
          </ac:spMkLst>
        </pc:spChg>
      </pc:sldChg>
      <pc:sldChg chg="addSp delSp modSp modNotesTx">
        <pc:chgData name="Ming Yang" userId="d4eb6731003802da" providerId="LiveId" clId="{C9DC1E32-A509-B246-8EC2-00BAFF295A29}" dt="2024-06-30T02:14:42.296" v="20429" actId="20577"/>
        <pc:sldMkLst>
          <pc:docMk/>
          <pc:sldMk cId="4020254791" sldId="280"/>
        </pc:sldMkLst>
        <pc:spChg chg="add del mod">
          <ac:chgData name="Ming Yang" userId="d4eb6731003802da" providerId="LiveId" clId="{C9DC1E32-A509-B246-8EC2-00BAFF295A29}" dt="2024-06-25T03:22:17.406" v="2535"/>
          <ac:spMkLst>
            <pc:docMk/>
            <pc:sldMk cId="4020254791" sldId="280"/>
            <ac:spMk id="3" creationId="{4595F388-3BB9-4FA3-547F-9FEAF53B954A}"/>
          </ac:spMkLst>
        </pc:spChg>
      </pc:sldChg>
      <pc:sldChg chg="addSp delSp modSp new mod setBg modNotesTx">
        <pc:chgData name="Ming Yang" userId="d4eb6731003802da" providerId="LiveId" clId="{C9DC1E32-A509-B246-8EC2-00BAFF295A29}" dt="2024-06-30T02:30:50.200" v="21955" actId="20577"/>
        <pc:sldMkLst>
          <pc:docMk/>
          <pc:sldMk cId="1632691691" sldId="281"/>
        </pc:sldMkLst>
        <pc:spChg chg="del">
          <ac:chgData name="Ming Yang" userId="d4eb6731003802da" providerId="LiveId" clId="{C9DC1E32-A509-B246-8EC2-00BAFF295A29}" dt="2024-06-24T08:42:36.266" v="1092" actId="478"/>
          <ac:spMkLst>
            <pc:docMk/>
            <pc:sldMk cId="1632691691" sldId="281"/>
            <ac:spMk id="2" creationId="{B4D16F64-BB2F-19AA-DE99-B0A7A4FADD15}"/>
          </ac:spMkLst>
        </pc:spChg>
        <pc:spChg chg="del mod">
          <ac:chgData name="Ming Yang" userId="d4eb6731003802da" providerId="LiveId" clId="{C9DC1E32-A509-B246-8EC2-00BAFF295A29}" dt="2024-06-24T08:41:22.552" v="1087"/>
          <ac:spMkLst>
            <pc:docMk/>
            <pc:sldMk cId="1632691691" sldId="281"/>
            <ac:spMk id="3" creationId="{3F1AD79B-D8AD-0166-E1A9-951CF2C77CE6}"/>
          </ac:spMkLst>
        </pc:spChg>
        <pc:spChg chg="add del mod">
          <ac:chgData name="Ming Yang" userId="d4eb6731003802da" providerId="LiveId" clId="{C9DC1E32-A509-B246-8EC2-00BAFF295A29}" dt="2024-06-29T02:52:08.164" v="11608" actId="478"/>
          <ac:spMkLst>
            <pc:docMk/>
            <pc:sldMk cId="1632691691" sldId="281"/>
            <ac:spMk id="3" creationId="{A979D86B-F56C-0446-747D-81C54A0AB209}"/>
          </ac:spMkLst>
        </pc:spChg>
        <pc:spChg chg="add del mod">
          <ac:chgData name="Ming Yang" userId="d4eb6731003802da" providerId="LiveId" clId="{C9DC1E32-A509-B246-8EC2-00BAFF295A29}" dt="2024-06-24T08:42:23.534" v="1091"/>
          <ac:spMkLst>
            <pc:docMk/>
            <pc:sldMk cId="1632691691" sldId="281"/>
            <ac:spMk id="7" creationId="{24CC8DF6-C1C9-C988-7462-3CC6DF679A71}"/>
          </ac:spMkLst>
        </pc:spChg>
        <pc:spChg chg="add del mod">
          <ac:chgData name="Ming Yang" userId="d4eb6731003802da" providerId="LiveId" clId="{C9DC1E32-A509-B246-8EC2-00BAFF295A29}" dt="2024-06-25T03:22:17.406" v="2535"/>
          <ac:spMkLst>
            <pc:docMk/>
            <pc:sldMk cId="1632691691" sldId="281"/>
            <ac:spMk id="11" creationId="{C5DFD292-D10E-6015-6174-F6E38700BA2A}"/>
          </ac:spMkLst>
        </pc:spChg>
        <pc:picChg chg="add mod">
          <ac:chgData name="Ming Yang" userId="d4eb6731003802da" providerId="LiveId" clId="{C9DC1E32-A509-B246-8EC2-00BAFF295A29}" dt="2024-06-29T02:52:13.515" v="11609"/>
          <ac:picMkLst>
            <pc:docMk/>
            <pc:sldMk cId="1632691691" sldId="281"/>
            <ac:picMk id="5" creationId="{433EE343-B9AE-D3D2-212F-C8C1AF6003DD}"/>
          </ac:picMkLst>
        </pc:picChg>
        <pc:picChg chg="add del mod">
          <ac:chgData name="Ming Yang" userId="d4eb6731003802da" providerId="LiveId" clId="{C9DC1E32-A509-B246-8EC2-00BAFF295A29}" dt="2024-06-24T08:41:35.713" v="1088" actId="478"/>
          <ac:picMkLst>
            <pc:docMk/>
            <pc:sldMk cId="1632691691" sldId="281"/>
            <ac:picMk id="5" creationId="{94AEC7BA-223C-1B1F-AC38-421C6202D750}"/>
          </ac:picMkLst>
        </pc:picChg>
        <pc:picChg chg="add del mod">
          <ac:chgData name="Ming Yang" userId="d4eb6731003802da" providerId="LiveId" clId="{C9DC1E32-A509-B246-8EC2-00BAFF295A29}" dt="2024-06-29T02:54:25.903" v="11613" actId="478"/>
          <ac:picMkLst>
            <pc:docMk/>
            <pc:sldMk cId="1632691691" sldId="281"/>
            <ac:picMk id="7" creationId="{8E0057FC-C70C-1661-FB61-E3F4AF26197C}"/>
          </ac:picMkLst>
        </pc:picChg>
        <pc:picChg chg="add mod">
          <ac:chgData name="Ming Yang" userId="d4eb6731003802da" providerId="LiveId" clId="{C9DC1E32-A509-B246-8EC2-00BAFF295A29}" dt="2024-06-24T08:41:45.214" v="1090"/>
          <ac:picMkLst>
            <pc:docMk/>
            <pc:sldMk cId="1632691691" sldId="281"/>
            <ac:picMk id="8" creationId="{443F49FE-25B9-CACE-CC34-92244B84AA0D}"/>
          </ac:picMkLst>
        </pc:picChg>
        <pc:picChg chg="add del mod">
          <ac:chgData name="Ming Yang" userId="d4eb6731003802da" providerId="LiveId" clId="{C9DC1E32-A509-B246-8EC2-00BAFF295A29}" dt="2024-06-29T02:54:24.102" v="11612" actId="478"/>
          <ac:picMkLst>
            <pc:docMk/>
            <pc:sldMk cId="1632691691" sldId="281"/>
            <ac:picMk id="9" creationId="{05A4FEF8-84A1-CDA1-FB37-D2C9C3FC6F8A}"/>
          </ac:picMkLst>
        </pc:picChg>
        <pc:picChg chg="add del mod">
          <ac:chgData name="Ming Yang" userId="d4eb6731003802da" providerId="LiveId" clId="{C9DC1E32-A509-B246-8EC2-00BAFF295A29}" dt="2024-06-29T02:52:05.753" v="11607" actId="478"/>
          <ac:picMkLst>
            <pc:docMk/>
            <pc:sldMk cId="1632691691" sldId="281"/>
            <ac:picMk id="10" creationId="{48BF748C-D543-C443-30C0-0494C109214C}"/>
          </ac:picMkLst>
        </pc:picChg>
        <pc:picChg chg="add del mod">
          <ac:chgData name="Ming Yang" userId="d4eb6731003802da" providerId="LiveId" clId="{C9DC1E32-A509-B246-8EC2-00BAFF295A29}" dt="2024-06-29T02:54:30.392" v="11615" actId="478"/>
          <ac:picMkLst>
            <pc:docMk/>
            <pc:sldMk cId="1632691691" sldId="281"/>
            <ac:picMk id="12" creationId="{9183EA4E-E0BF-31E1-AB7D-5BFEE6DF76CA}"/>
          </ac:picMkLst>
        </pc:picChg>
        <pc:picChg chg="add del mod">
          <ac:chgData name="Ming Yang" userId="d4eb6731003802da" providerId="LiveId" clId="{C9DC1E32-A509-B246-8EC2-00BAFF295A29}" dt="2024-06-29T02:57:45.224" v="11618" actId="478"/>
          <ac:picMkLst>
            <pc:docMk/>
            <pc:sldMk cId="1632691691" sldId="281"/>
            <ac:picMk id="14" creationId="{7E4731CC-E04A-5C2B-5B7C-949A62A00699}"/>
          </ac:picMkLst>
        </pc:picChg>
        <pc:picChg chg="add del mod">
          <ac:chgData name="Ming Yang" userId="d4eb6731003802da" providerId="LiveId" clId="{C9DC1E32-A509-B246-8EC2-00BAFF295A29}" dt="2024-06-29T02:58:15.611" v="11620" actId="478"/>
          <ac:picMkLst>
            <pc:docMk/>
            <pc:sldMk cId="1632691691" sldId="281"/>
            <ac:picMk id="16" creationId="{5F138C9C-41A0-AB08-017D-750294D60C89}"/>
          </ac:picMkLst>
        </pc:picChg>
        <pc:picChg chg="add mod">
          <ac:chgData name="Ming Yang" userId="d4eb6731003802da" providerId="LiveId" clId="{C9DC1E32-A509-B246-8EC2-00BAFF295A29}" dt="2024-06-29T02:58:52.225" v="11622" actId="14100"/>
          <ac:picMkLst>
            <pc:docMk/>
            <pc:sldMk cId="1632691691" sldId="281"/>
            <ac:picMk id="18" creationId="{6A549ECC-9ACA-DF96-FF24-4D019FF0D1AC}"/>
          </ac:picMkLst>
        </pc:picChg>
      </pc:sldChg>
      <pc:sldChg chg="addSp delSp modSp new mod setBg modAnim modNotesTx">
        <pc:chgData name="Ming Yang" userId="d4eb6731003802da" providerId="LiveId" clId="{C9DC1E32-A509-B246-8EC2-00BAFF295A29}" dt="2024-06-29T13:26:55.261" v="12071" actId="20577"/>
        <pc:sldMkLst>
          <pc:docMk/>
          <pc:sldMk cId="412953216" sldId="282"/>
        </pc:sldMkLst>
        <pc:spChg chg="mod">
          <ac:chgData name="Ming Yang" userId="d4eb6731003802da" providerId="LiveId" clId="{C9DC1E32-A509-B246-8EC2-00BAFF295A29}" dt="2024-06-25T05:40:23.273" v="3443" actId="26606"/>
          <ac:spMkLst>
            <pc:docMk/>
            <pc:sldMk cId="412953216" sldId="282"/>
            <ac:spMk id="2" creationId="{FF3775A3-0434-D6B9-DFB1-1FF6B17D9623}"/>
          </ac:spMkLst>
        </pc:spChg>
        <pc:spChg chg="mod">
          <ac:chgData name="Ming Yang" userId="d4eb6731003802da" providerId="LiveId" clId="{C9DC1E32-A509-B246-8EC2-00BAFF295A29}" dt="2024-06-29T13:26:33.085" v="12060" actId="21"/>
          <ac:spMkLst>
            <pc:docMk/>
            <pc:sldMk cId="412953216" sldId="282"/>
            <ac:spMk id="3" creationId="{9F5CAD07-B10B-97CA-E41B-B797C9951852}"/>
          </ac:spMkLst>
        </pc:spChg>
        <pc:spChg chg="add del mod">
          <ac:chgData name="Ming Yang" userId="d4eb6731003802da" providerId="LiveId" clId="{C9DC1E32-A509-B246-8EC2-00BAFF295A29}" dt="2024-06-25T03:22:17.406" v="2535"/>
          <ac:spMkLst>
            <pc:docMk/>
            <pc:sldMk cId="412953216" sldId="282"/>
            <ac:spMk id="4" creationId="{EECA24E9-5C3E-A196-4BA5-F31FE071F124}"/>
          </ac:spMkLst>
        </pc:spChg>
        <pc:spChg chg="add">
          <ac:chgData name="Ming Yang" userId="d4eb6731003802da" providerId="LiveId" clId="{C9DC1E32-A509-B246-8EC2-00BAFF295A29}" dt="2024-06-25T05:40:23.273" v="3443" actId="26606"/>
          <ac:spMkLst>
            <pc:docMk/>
            <pc:sldMk cId="412953216" sldId="282"/>
            <ac:spMk id="10" creationId="{79477870-C64A-4E35-8F2F-05B7114F3C74}"/>
          </ac:spMkLst>
        </pc:spChg>
        <pc:spChg chg="add">
          <ac:chgData name="Ming Yang" userId="d4eb6731003802da" providerId="LiveId" clId="{C9DC1E32-A509-B246-8EC2-00BAFF295A29}" dt="2024-06-25T05:40:23.273" v="3443" actId="26606"/>
          <ac:spMkLst>
            <pc:docMk/>
            <pc:sldMk cId="412953216" sldId="282"/>
            <ac:spMk id="12" creationId="{8AEA628B-C8FF-4D0B-B111-F101F580B15D}"/>
          </ac:spMkLst>
        </pc:spChg>
        <pc:spChg chg="add">
          <ac:chgData name="Ming Yang" userId="d4eb6731003802da" providerId="LiveId" clId="{C9DC1E32-A509-B246-8EC2-00BAFF295A29}" dt="2024-06-25T05:40:23.273" v="3443" actId="26606"/>
          <ac:spMkLst>
            <pc:docMk/>
            <pc:sldMk cId="412953216" sldId="282"/>
            <ac:spMk id="14" creationId="{42663BD0-064C-40FC-A331-F49FCA9536AA}"/>
          </ac:spMkLst>
        </pc:spChg>
        <pc:picChg chg="add mod">
          <ac:chgData name="Ming Yang" userId="d4eb6731003802da" providerId="LiveId" clId="{C9DC1E32-A509-B246-8EC2-00BAFF295A29}" dt="2024-06-25T05:40:23.273" v="3443" actId="26606"/>
          <ac:picMkLst>
            <pc:docMk/>
            <pc:sldMk cId="412953216" sldId="282"/>
            <ac:picMk id="5" creationId="{862263A2-FE21-45F6-294B-F1665B7D1299}"/>
          </ac:picMkLst>
        </pc:picChg>
      </pc:sldChg>
      <pc:sldChg chg="new del">
        <pc:chgData name="Ming Yang" userId="d4eb6731003802da" providerId="LiveId" clId="{C9DC1E32-A509-B246-8EC2-00BAFF295A29}" dt="2024-06-24T08:48:53.551" v="1100" actId="2696"/>
        <pc:sldMkLst>
          <pc:docMk/>
          <pc:sldMk cId="1125621990" sldId="282"/>
        </pc:sldMkLst>
      </pc:sldChg>
      <pc:sldChg chg="addSp delSp modSp new mod ord modAnim modNotesTx">
        <pc:chgData name="Ming Yang" userId="d4eb6731003802da" providerId="LiveId" clId="{C9DC1E32-A509-B246-8EC2-00BAFF295A29}" dt="2024-06-30T02:59:01.155" v="24258" actId="20577"/>
        <pc:sldMkLst>
          <pc:docMk/>
          <pc:sldMk cId="3217180074" sldId="283"/>
        </pc:sldMkLst>
        <pc:spChg chg="mod">
          <ac:chgData name="Ming Yang" userId="d4eb6731003802da" providerId="LiveId" clId="{C9DC1E32-A509-B246-8EC2-00BAFF295A29}" dt="2024-06-25T03:48:04.844" v="2687" actId="20577"/>
          <ac:spMkLst>
            <pc:docMk/>
            <pc:sldMk cId="3217180074" sldId="283"/>
            <ac:spMk id="2" creationId="{34A4F5FA-E7F7-F80B-B94F-84D8D55853E9}"/>
          </ac:spMkLst>
        </pc:spChg>
        <pc:spChg chg="del">
          <ac:chgData name="Ming Yang" userId="d4eb6731003802da" providerId="LiveId" clId="{C9DC1E32-A509-B246-8EC2-00BAFF295A29}" dt="2024-06-25T03:50:23.212" v="2688"/>
          <ac:spMkLst>
            <pc:docMk/>
            <pc:sldMk cId="3217180074" sldId="283"/>
            <ac:spMk id="3" creationId="{44A51A6B-C959-E473-BA91-17C5D41165F2}"/>
          </ac:spMkLst>
        </pc:spChg>
        <pc:spChg chg="add mod">
          <ac:chgData name="Ming Yang" userId="d4eb6731003802da" providerId="LiveId" clId="{C9DC1E32-A509-B246-8EC2-00BAFF295A29}" dt="2024-06-25T03:51:41.306" v="2761" actId="14100"/>
          <ac:spMkLst>
            <pc:docMk/>
            <pc:sldMk cId="3217180074" sldId="283"/>
            <ac:spMk id="5" creationId="{F2A7B2B6-5FC1-A506-293B-A35E01E98170}"/>
          </ac:spMkLst>
        </pc:spChg>
        <pc:spChg chg="add mod">
          <ac:chgData name="Ming Yang" userId="d4eb6731003802da" providerId="LiveId" clId="{C9DC1E32-A509-B246-8EC2-00BAFF295A29}" dt="2024-06-25T03:52:07.689" v="2766" actId="14100"/>
          <ac:spMkLst>
            <pc:docMk/>
            <pc:sldMk cId="3217180074" sldId="283"/>
            <ac:spMk id="6" creationId="{F107B12D-81EB-1017-1DE0-8DA7FB40C805}"/>
          </ac:spMkLst>
        </pc:spChg>
        <pc:spChg chg="add mod">
          <ac:chgData name="Ming Yang" userId="d4eb6731003802da" providerId="LiveId" clId="{C9DC1E32-A509-B246-8EC2-00BAFF295A29}" dt="2024-06-25T03:53:26.131" v="2773" actId="692"/>
          <ac:spMkLst>
            <pc:docMk/>
            <pc:sldMk cId="3217180074" sldId="283"/>
            <ac:spMk id="7" creationId="{50D3F9DA-1BB5-85F6-71BB-CF832ADFEB46}"/>
          </ac:spMkLst>
        </pc:spChg>
        <pc:spChg chg="add mod">
          <ac:chgData name="Ming Yang" userId="d4eb6731003802da" providerId="LiveId" clId="{C9DC1E32-A509-B246-8EC2-00BAFF295A29}" dt="2024-06-25T03:53:34.862" v="2774"/>
          <ac:spMkLst>
            <pc:docMk/>
            <pc:sldMk cId="3217180074" sldId="283"/>
            <ac:spMk id="8" creationId="{0304C417-BF9E-1DDB-440B-71C29D059D7E}"/>
          </ac:spMkLst>
        </pc:spChg>
        <pc:spChg chg="add mod">
          <ac:chgData name="Ming Yang" userId="d4eb6731003802da" providerId="LiveId" clId="{C9DC1E32-A509-B246-8EC2-00BAFF295A29}" dt="2024-06-25T03:53:44.257" v="2808" actId="1037"/>
          <ac:spMkLst>
            <pc:docMk/>
            <pc:sldMk cId="3217180074" sldId="283"/>
            <ac:spMk id="9" creationId="{6941679B-CAD8-A5DE-C8BA-89F821CEA2F1}"/>
          </ac:spMkLst>
        </pc:spChg>
        <pc:picChg chg="add mod">
          <ac:chgData name="Ming Yang" userId="d4eb6731003802da" providerId="LiveId" clId="{C9DC1E32-A509-B246-8EC2-00BAFF295A29}" dt="2024-06-25T03:50:39.070" v="2689" actId="1076"/>
          <ac:picMkLst>
            <pc:docMk/>
            <pc:sldMk cId="3217180074" sldId="283"/>
            <ac:picMk id="4" creationId="{75E33838-6C49-68CE-7455-D07962430709}"/>
          </ac:picMkLst>
        </pc:picChg>
        <pc:picChg chg="add mod">
          <ac:chgData name="Ming Yang" userId="d4eb6731003802da" providerId="LiveId" clId="{C9DC1E32-A509-B246-8EC2-00BAFF295A29}" dt="2024-06-25T05:40:46.281" v="3447" actId="14100"/>
          <ac:picMkLst>
            <pc:docMk/>
            <pc:sldMk cId="3217180074" sldId="283"/>
            <ac:picMk id="10" creationId="{9E1F3609-F137-2544-CDB1-EBA89CCB51E1}"/>
          </ac:picMkLst>
        </pc:picChg>
      </pc:sldChg>
      <pc:sldChg chg="addSp modSp new mod setBg modNotesTx">
        <pc:chgData name="Ming Yang" userId="d4eb6731003802da" providerId="LiveId" clId="{C9DC1E32-A509-B246-8EC2-00BAFF295A29}" dt="2024-06-29T13:49:11.837" v="12075"/>
        <pc:sldMkLst>
          <pc:docMk/>
          <pc:sldMk cId="899505453" sldId="284"/>
        </pc:sldMkLst>
        <pc:spChg chg="mod">
          <ac:chgData name="Ming Yang" userId="d4eb6731003802da" providerId="LiveId" clId="{C9DC1E32-A509-B246-8EC2-00BAFF295A29}" dt="2024-06-25T15:05:26.812" v="5447" actId="20577"/>
          <ac:spMkLst>
            <pc:docMk/>
            <pc:sldMk cId="899505453" sldId="284"/>
            <ac:spMk id="2" creationId="{32B123F3-6D7E-9A76-7D64-DCD1409654C8}"/>
          </ac:spMkLst>
        </pc:spChg>
        <pc:spChg chg="mod">
          <ac:chgData name="Ming Yang" userId="d4eb6731003802da" providerId="LiveId" clId="{C9DC1E32-A509-B246-8EC2-00BAFF295A29}" dt="2024-06-25T15:13:24.912" v="5471"/>
          <ac:spMkLst>
            <pc:docMk/>
            <pc:sldMk cId="899505453" sldId="284"/>
            <ac:spMk id="3" creationId="{5BEE0F28-1E7B-C810-5D37-DBF21078CB7F}"/>
          </ac:spMkLst>
        </pc:spChg>
        <pc:spChg chg="add">
          <ac:chgData name="Ming Yang" userId="d4eb6731003802da" providerId="LiveId" clId="{C9DC1E32-A509-B246-8EC2-00BAFF295A29}" dt="2024-06-25T15:05:17.314" v="5433" actId="26606"/>
          <ac:spMkLst>
            <pc:docMk/>
            <pc:sldMk cId="899505453" sldId="284"/>
            <ac:spMk id="1031" creationId="{2B97F24A-32CE-4C1C-A50D-3016B394DCFB}"/>
          </ac:spMkLst>
        </pc:spChg>
        <pc:spChg chg="add">
          <ac:chgData name="Ming Yang" userId="d4eb6731003802da" providerId="LiveId" clId="{C9DC1E32-A509-B246-8EC2-00BAFF295A29}" dt="2024-06-25T15:05:17.314" v="5433" actId="26606"/>
          <ac:spMkLst>
            <pc:docMk/>
            <pc:sldMk cId="899505453" sldId="284"/>
            <ac:spMk id="1033" creationId="{CD8B4F24-440B-49E9-B85D-733523DC064B}"/>
          </ac:spMkLst>
        </pc:spChg>
        <pc:picChg chg="add mod">
          <ac:chgData name="Ming Yang" userId="d4eb6731003802da" providerId="LiveId" clId="{C9DC1E32-A509-B246-8EC2-00BAFF295A29}" dt="2024-06-25T15:05:17.314" v="5433" actId="26606"/>
          <ac:picMkLst>
            <pc:docMk/>
            <pc:sldMk cId="899505453" sldId="284"/>
            <ac:picMk id="1026" creationId="{F4C139D9-D831-EDE3-83AE-BD3D508C07EE}"/>
          </ac:picMkLst>
        </pc:picChg>
      </pc:sldChg>
      <pc:sldChg chg="addSp delSp modSp new mod setBg modNotesTx">
        <pc:chgData name="Ming Yang" userId="d4eb6731003802da" providerId="LiveId" clId="{C9DC1E32-A509-B246-8EC2-00BAFF295A29}" dt="2024-06-29T13:49:19.830" v="12076"/>
        <pc:sldMkLst>
          <pc:docMk/>
          <pc:sldMk cId="959674964" sldId="285"/>
        </pc:sldMkLst>
        <pc:spChg chg="mod">
          <ac:chgData name="Ming Yang" userId="d4eb6731003802da" providerId="LiveId" clId="{C9DC1E32-A509-B246-8EC2-00BAFF295A29}" dt="2024-06-25T15:07:45.256" v="5465" actId="26606"/>
          <ac:spMkLst>
            <pc:docMk/>
            <pc:sldMk cId="959674964" sldId="285"/>
            <ac:spMk id="2" creationId="{78FF7B4C-7433-B367-D389-3E8DDD217B7E}"/>
          </ac:spMkLst>
        </pc:spChg>
        <pc:spChg chg="del">
          <ac:chgData name="Ming Yang" userId="d4eb6731003802da" providerId="LiveId" clId="{C9DC1E32-A509-B246-8EC2-00BAFF295A29}" dt="2024-06-25T15:07:42.106" v="5464"/>
          <ac:spMkLst>
            <pc:docMk/>
            <pc:sldMk cId="959674964" sldId="285"/>
            <ac:spMk id="3" creationId="{14EC5456-DBB9-9A57-9D87-0728682AE625}"/>
          </ac:spMkLst>
        </pc:spChg>
        <pc:spChg chg="add mod">
          <ac:chgData name="Ming Yang" userId="d4eb6731003802da" providerId="LiveId" clId="{C9DC1E32-A509-B246-8EC2-00BAFF295A29}" dt="2024-06-25T15:08:17.309" v="5469" actId="962"/>
          <ac:spMkLst>
            <pc:docMk/>
            <pc:sldMk cId="959674964" sldId="285"/>
            <ac:spMk id="2054" creationId="{7C88AE2E-9C3F-AC63-A9CA-A438D7286F92}"/>
          </ac:spMkLst>
        </pc:spChg>
        <pc:spChg chg="add">
          <ac:chgData name="Ming Yang" userId="d4eb6731003802da" providerId="LiveId" clId="{C9DC1E32-A509-B246-8EC2-00BAFF295A29}" dt="2024-06-25T15:07:45.256" v="5465" actId="26606"/>
          <ac:spMkLst>
            <pc:docMk/>
            <pc:sldMk cId="959674964" sldId="285"/>
            <ac:spMk id="2057" creationId="{2B97F24A-32CE-4C1C-A50D-3016B394DCFB}"/>
          </ac:spMkLst>
        </pc:spChg>
        <pc:spChg chg="add">
          <ac:chgData name="Ming Yang" userId="d4eb6731003802da" providerId="LiveId" clId="{C9DC1E32-A509-B246-8EC2-00BAFF295A29}" dt="2024-06-25T15:07:45.256" v="5465" actId="26606"/>
          <ac:spMkLst>
            <pc:docMk/>
            <pc:sldMk cId="959674964" sldId="285"/>
            <ac:spMk id="2059" creationId="{CD8B4F24-440B-49E9-B85D-733523DC064B}"/>
          </ac:spMkLst>
        </pc:spChg>
        <pc:picChg chg="add mod">
          <ac:chgData name="Ming Yang" userId="d4eb6731003802da" providerId="LiveId" clId="{C9DC1E32-A509-B246-8EC2-00BAFF295A29}" dt="2024-06-25T15:08:17.308" v="5468" actId="27614"/>
          <ac:picMkLst>
            <pc:docMk/>
            <pc:sldMk cId="959674964" sldId="285"/>
            <ac:picMk id="2050" creationId="{BDD40B87-6A0E-4E15-05D6-26BCCB035B9F}"/>
          </ac:picMkLst>
        </pc:picChg>
      </pc:sldChg>
      <pc:sldChg chg="addSp delSp modSp new mod setBg modNotesTx">
        <pc:chgData name="Ming Yang" userId="d4eb6731003802da" providerId="LiveId" clId="{C9DC1E32-A509-B246-8EC2-00BAFF295A29}" dt="2024-06-29T13:51:53.667" v="12437" actId="20577"/>
        <pc:sldMkLst>
          <pc:docMk/>
          <pc:sldMk cId="536892002" sldId="286"/>
        </pc:sldMkLst>
        <pc:spChg chg="mod">
          <ac:chgData name="Ming Yang" userId="d4eb6731003802da" providerId="LiveId" clId="{C9DC1E32-A509-B246-8EC2-00BAFF295A29}" dt="2024-06-27T10:59:58.710" v="10321" actId="20577"/>
          <ac:spMkLst>
            <pc:docMk/>
            <pc:sldMk cId="536892002" sldId="286"/>
            <ac:spMk id="2" creationId="{53299789-4416-7432-A6C1-7F8E1B982CE3}"/>
          </ac:spMkLst>
        </pc:spChg>
        <pc:spChg chg="del">
          <ac:chgData name="Ming Yang" userId="d4eb6731003802da" providerId="LiveId" clId="{C9DC1E32-A509-B246-8EC2-00BAFF295A29}" dt="2024-06-25T15:24:47.468" v="5489"/>
          <ac:spMkLst>
            <pc:docMk/>
            <pc:sldMk cId="536892002" sldId="286"/>
            <ac:spMk id="3" creationId="{EA89EFA9-36B8-2CB7-E036-EE91BADF8155}"/>
          </ac:spMkLst>
        </pc:spChg>
        <pc:spChg chg="add">
          <ac:chgData name="Ming Yang" userId="d4eb6731003802da" providerId="LiveId" clId="{C9DC1E32-A509-B246-8EC2-00BAFF295A29}" dt="2024-06-25T15:28:32.577" v="5496" actId="26606"/>
          <ac:spMkLst>
            <pc:docMk/>
            <pc:sldMk cId="536892002" sldId="286"/>
            <ac:spMk id="3081" creationId="{F0087D53-9295-4463-AAE4-D5C626046E9F}"/>
          </ac:spMkLst>
        </pc:spChg>
        <pc:spChg chg="add">
          <ac:chgData name="Ming Yang" userId="d4eb6731003802da" providerId="LiveId" clId="{C9DC1E32-A509-B246-8EC2-00BAFF295A29}" dt="2024-06-25T15:28:32.577" v="5496" actId="26606"/>
          <ac:spMkLst>
            <pc:docMk/>
            <pc:sldMk cId="536892002" sldId="286"/>
            <ac:spMk id="3083" creationId="{D6A9C53F-5F90-40A5-8C85-5412D39C8C68}"/>
          </ac:spMkLst>
        </pc:spChg>
        <pc:picChg chg="add mod">
          <ac:chgData name="Ming Yang" userId="d4eb6731003802da" providerId="LiveId" clId="{C9DC1E32-A509-B246-8EC2-00BAFF295A29}" dt="2024-06-25T15:28:32.577" v="5496" actId="26606"/>
          <ac:picMkLst>
            <pc:docMk/>
            <pc:sldMk cId="536892002" sldId="286"/>
            <ac:picMk id="3074" creationId="{4084C88F-6C9B-D04C-73E2-41E31CEA7B98}"/>
          </ac:picMkLst>
        </pc:picChg>
        <pc:picChg chg="add mod">
          <ac:chgData name="Ming Yang" userId="d4eb6731003802da" providerId="LiveId" clId="{C9DC1E32-A509-B246-8EC2-00BAFF295A29}" dt="2024-06-25T15:28:32.577" v="5496" actId="26606"/>
          <ac:picMkLst>
            <pc:docMk/>
            <pc:sldMk cId="536892002" sldId="286"/>
            <ac:picMk id="3076" creationId="{6C4DE140-CC70-2849-B0CB-2E98BF611730}"/>
          </ac:picMkLst>
        </pc:picChg>
      </pc:sldChg>
      <pc:sldChg chg="addSp delSp modSp new mod setBg modNotesTx">
        <pc:chgData name="Ming Yang" userId="d4eb6731003802da" providerId="LiveId" clId="{C9DC1E32-A509-B246-8EC2-00BAFF295A29}" dt="2024-06-30T05:44:30.885" v="27006" actId="20577"/>
        <pc:sldMkLst>
          <pc:docMk/>
          <pc:sldMk cId="1550447357" sldId="287"/>
        </pc:sldMkLst>
        <pc:spChg chg="mod">
          <ac:chgData name="Ming Yang" userId="d4eb6731003802da" providerId="LiveId" clId="{C9DC1E32-A509-B246-8EC2-00BAFF295A29}" dt="2024-06-26T14:09:59.943" v="5889" actId="26606"/>
          <ac:spMkLst>
            <pc:docMk/>
            <pc:sldMk cId="1550447357" sldId="287"/>
            <ac:spMk id="2" creationId="{B7B92041-2BDA-1ECA-A78D-386FE5685C0F}"/>
          </ac:spMkLst>
        </pc:spChg>
        <pc:spChg chg="del">
          <ac:chgData name="Ming Yang" userId="d4eb6731003802da" providerId="LiveId" clId="{C9DC1E32-A509-B246-8EC2-00BAFF295A29}" dt="2024-06-26T14:06:48.429" v="5840"/>
          <ac:spMkLst>
            <pc:docMk/>
            <pc:sldMk cId="1550447357" sldId="287"/>
            <ac:spMk id="3" creationId="{04B207C3-1375-F370-3236-8ECD629F9C91}"/>
          </ac:spMkLst>
        </pc:spChg>
        <pc:spChg chg="add mod">
          <ac:chgData name="Ming Yang" userId="d4eb6731003802da" providerId="LiveId" clId="{C9DC1E32-A509-B246-8EC2-00BAFF295A29}" dt="2024-06-26T14:12:09.152" v="5904"/>
          <ac:spMkLst>
            <pc:docMk/>
            <pc:sldMk cId="1550447357" sldId="287"/>
            <ac:spMk id="4102" creationId="{01C5462B-D684-49A7-E9E4-822BD4AC3767}"/>
          </ac:spMkLst>
        </pc:spChg>
        <pc:spChg chg="add del">
          <ac:chgData name="Ming Yang" userId="d4eb6731003802da" providerId="LiveId" clId="{C9DC1E32-A509-B246-8EC2-00BAFF295A29}" dt="2024-06-26T14:09:59.943" v="5889" actId="26606"/>
          <ac:spMkLst>
            <pc:docMk/>
            <pc:sldMk cId="1550447357" sldId="287"/>
            <ac:spMk id="4105" creationId="{2B97F24A-32CE-4C1C-A50D-3016B394DCFB}"/>
          </ac:spMkLst>
        </pc:spChg>
        <pc:spChg chg="add del">
          <ac:chgData name="Ming Yang" userId="d4eb6731003802da" providerId="LiveId" clId="{C9DC1E32-A509-B246-8EC2-00BAFF295A29}" dt="2024-06-26T14:09:59.943" v="5889" actId="26606"/>
          <ac:spMkLst>
            <pc:docMk/>
            <pc:sldMk cId="1550447357" sldId="287"/>
            <ac:spMk id="4107" creationId="{CD8B4F24-440B-49E9-B85D-733523DC064B}"/>
          </ac:spMkLst>
        </pc:spChg>
        <pc:spChg chg="add">
          <ac:chgData name="Ming Yang" userId="d4eb6731003802da" providerId="LiveId" clId="{C9DC1E32-A509-B246-8EC2-00BAFF295A29}" dt="2024-06-26T14:09:59.943" v="5889" actId="26606"/>
          <ac:spMkLst>
            <pc:docMk/>
            <pc:sldMk cId="1550447357" sldId="287"/>
            <ac:spMk id="4112" creationId="{88263A24-0C1F-4677-B43C-4AE14E276B27}"/>
          </ac:spMkLst>
        </pc:spChg>
        <pc:spChg chg="add">
          <ac:chgData name="Ming Yang" userId="d4eb6731003802da" providerId="LiveId" clId="{C9DC1E32-A509-B246-8EC2-00BAFF295A29}" dt="2024-06-26T14:09:59.943" v="5889" actId="26606"/>
          <ac:spMkLst>
            <pc:docMk/>
            <pc:sldMk cId="1550447357" sldId="287"/>
            <ac:spMk id="4114" creationId="{0ADDB668-2CA4-4D2B-9C34-3487CA330BA8}"/>
          </ac:spMkLst>
        </pc:spChg>
        <pc:spChg chg="add">
          <ac:chgData name="Ming Yang" userId="d4eb6731003802da" providerId="LiveId" clId="{C9DC1E32-A509-B246-8EC2-00BAFF295A29}" dt="2024-06-26T14:09:59.943" v="5889" actId="26606"/>
          <ac:spMkLst>
            <pc:docMk/>
            <pc:sldMk cId="1550447357" sldId="287"/>
            <ac:spMk id="4116" creationId="{2568BC19-F052-4108-93E1-6A3D1DEC072F}"/>
          </ac:spMkLst>
        </pc:spChg>
        <pc:spChg chg="add">
          <ac:chgData name="Ming Yang" userId="d4eb6731003802da" providerId="LiveId" clId="{C9DC1E32-A509-B246-8EC2-00BAFF295A29}" dt="2024-06-26T14:09:59.943" v="5889" actId="26606"/>
          <ac:spMkLst>
            <pc:docMk/>
            <pc:sldMk cId="1550447357" sldId="287"/>
            <ac:spMk id="4118" creationId="{D5FD337D-4D6B-4C8B-B6F5-121097E09881}"/>
          </ac:spMkLst>
        </pc:spChg>
        <pc:picChg chg="add mod ord">
          <ac:chgData name="Ming Yang" userId="d4eb6731003802da" providerId="LiveId" clId="{C9DC1E32-A509-B246-8EC2-00BAFF295A29}" dt="2024-06-26T14:09:59.943" v="5889" actId="26606"/>
          <ac:picMkLst>
            <pc:docMk/>
            <pc:sldMk cId="1550447357" sldId="287"/>
            <ac:picMk id="4098" creationId="{131CAB04-68CF-A494-7DD7-CA2EF73D93F8}"/>
          </ac:picMkLst>
        </pc:picChg>
        <pc:picChg chg="add mod">
          <ac:chgData name="Ming Yang" userId="d4eb6731003802da" providerId="LiveId" clId="{C9DC1E32-A509-B246-8EC2-00BAFF295A29}" dt="2024-06-26T14:09:59.943" v="5889" actId="26606"/>
          <ac:picMkLst>
            <pc:docMk/>
            <pc:sldMk cId="1550447357" sldId="287"/>
            <ac:picMk id="4100" creationId="{DCD79296-AF46-4090-CC50-1D309AE69129}"/>
          </ac:picMkLst>
        </pc:picChg>
      </pc:sldChg>
      <pc:sldChg chg="addSp delSp modSp new mod ord setBg modNotesTx">
        <pc:chgData name="Ming Yang" userId="d4eb6731003802da" providerId="LiveId" clId="{C9DC1E32-A509-B246-8EC2-00BAFF295A29}" dt="2024-06-29T14:20:38.438" v="13185" actId="20577"/>
        <pc:sldMkLst>
          <pc:docMk/>
          <pc:sldMk cId="3556340283" sldId="288"/>
        </pc:sldMkLst>
        <pc:spChg chg="mod">
          <ac:chgData name="Ming Yang" userId="d4eb6731003802da" providerId="LiveId" clId="{C9DC1E32-A509-B246-8EC2-00BAFF295A29}" dt="2024-06-27T03:53:41.196" v="7997" actId="26606"/>
          <ac:spMkLst>
            <pc:docMk/>
            <pc:sldMk cId="3556340283" sldId="288"/>
            <ac:spMk id="2" creationId="{A5BC902D-FF14-355E-13F0-4D41EDADB093}"/>
          </ac:spMkLst>
        </pc:spChg>
        <pc:spChg chg="mod">
          <ac:chgData name="Ming Yang" userId="d4eb6731003802da" providerId="LiveId" clId="{C9DC1E32-A509-B246-8EC2-00BAFF295A29}" dt="2024-06-27T03:53:41.196" v="7997" actId="26606"/>
          <ac:spMkLst>
            <pc:docMk/>
            <pc:sldMk cId="3556340283" sldId="288"/>
            <ac:spMk id="3" creationId="{75E6025C-B9C6-88D1-1FBF-F7216945E071}"/>
          </ac:spMkLst>
        </pc:spChg>
        <pc:spChg chg="add del">
          <ac:chgData name="Ming Yang" userId="d4eb6731003802da" providerId="LiveId" clId="{C9DC1E32-A509-B246-8EC2-00BAFF295A29}" dt="2024-06-27T03:55:37.658" v="8001" actId="26606"/>
          <ac:spMkLst>
            <pc:docMk/>
            <pc:sldMk cId="3556340283" sldId="288"/>
            <ac:spMk id="10" creationId="{2B97F24A-32CE-4C1C-A50D-3016B394DCFB}"/>
          </ac:spMkLst>
        </pc:spChg>
        <pc:spChg chg="add del">
          <ac:chgData name="Ming Yang" userId="d4eb6731003802da" providerId="LiveId" clId="{C9DC1E32-A509-B246-8EC2-00BAFF295A29}" dt="2024-06-27T03:55:37.658" v="8001" actId="26606"/>
          <ac:spMkLst>
            <pc:docMk/>
            <pc:sldMk cId="3556340283" sldId="288"/>
            <ac:spMk id="12" creationId="{CD8B4F24-440B-49E9-B85D-733523DC064B}"/>
          </ac:spMkLst>
        </pc:spChg>
        <pc:spChg chg="add">
          <ac:chgData name="Ming Yang" userId="d4eb6731003802da" providerId="LiveId" clId="{C9DC1E32-A509-B246-8EC2-00BAFF295A29}" dt="2024-06-27T03:55:37.658" v="8001" actId="26606"/>
          <ac:spMkLst>
            <pc:docMk/>
            <pc:sldMk cId="3556340283" sldId="288"/>
            <ac:spMk id="17" creationId="{2B97F24A-32CE-4C1C-A50D-3016B394DCFB}"/>
          </ac:spMkLst>
        </pc:spChg>
        <pc:spChg chg="add">
          <ac:chgData name="Ming Yang" userId="d4eb6731003802da" providerId="LiveId" clId="{C9DC1E32-A509-B246-8EC2-00BAFF295A29}" dt="2024-06-27T03:55:37.658" v="8001" actId="26606"/>
          <ac:spMkLst>
            <pc:docMk/>
            <pc:sldMk cId="3556340283" sldId="288"/>
            <ac:spMk id="19" creationId="{CD8B4F24-440B-49E9-B85D-733523DC064B}"/>
          </ac:spMkLst>
        </pc:spChg>
        <pc:picChg chg="add del mod">
          <ac:chgData name="Ming Yang" userId="d4eb6731003802da" providerId="LiveId" clId="{C9DC1E32-A509-B246-8EC2-00BAFF295A29}" dt="2024-06-27T03:53:36.297" v="7994" actId="478"/>
          <ac:picMkLst>
            <pc:docMk/>
            <pc:sldMk cId="3556340283" sldId="288"/>
            <ac:picMk id="4" creationId="{06AEEDE6-D491-8181-97A1-24F6010BF865}"/>
          </ac:picMkLst>
        </pc:picChg>
        <pc:picChg chg="add del mod">
          <ac:chgData name="Ming Yang" userId="d4eb6731003802da" providerId="LiveId" clId="{C9DC1E32-A509-B246-8EC2-00BAFF295A29}" dt="2024-06-27T03:55:33.421" v="7998" actId="478"/>
          <ac:picMkLst>
            <pc:docMk/>
            <pc:sldMk cId="3556340283" sldId="288"/>
            <ac:picMk id="5" creationId="{2BD305AD-AA8E-4FB9-946C-9A2B34E2F65F}"/>
          </ac:picMkLst>
        </pc:picChg>
        <pc:picChg chg="add mod">
          <ac:chgData name="Ming Yang" userId="d4eb6731003802da" providerId="LiveId" clId="{C9DC1E32-A509-B246-8EC2-00BAFF295A29}" dt="2024-06-27T03:55:37.658" v="8001" actId="26606"/>
          <ac:picMkLst>
            <pc:docMk/>
            <pc:sldMk cId="3556340283" sldId="288"/>
            <ac:picMk id="6" creationId="{E9148B1E-27B4-9BFF-ED48-00793471292B}"/>
          </ac:picMkLst>
        </pc:picChg>
        <pc:picChg chg="add del mod">
          <ac:chgData name="Ming Yang" userId="d4eb6731003802da" providerId="LiveId" clId="{C9DC1E32-A509-B246-8EC2-00BAFF295A29}" dt="2024-06-27T03:57:25.287" v="8004" actId="478"/>
          <ac:picMkLst>
            <pc:docMk/>
            <pc:sldMk cId="3556340283" sldId="288"/>
            <ac:picMk id="7" creationId="{90D262A6-7CA2-64E2-B235-6E2B1DF57D4D}"/>
          </ac:picMkLst>
        </pc:picChg>
        <pc:picChg chg="add mod">
          <ac:chgData name="Ming Yang" userId="d4eb6731003802da" providerId="LiveId" clId="{C9DC1E32-A509-B246-8EC2-00BAFF295A29}" dt="2024-06-27T03:57:36.467" v="8006" actId="1076"/>
          <ac:picMkLst>
            <pc:docMk/>
            <pc:sldMk cId="3556340283" sldId="288"/>
            <ac:picMk id="8" creationId="{D4539ED7-0AEF-2BE2-03BD-6C0062A2761F}"/>
          </ac:picMkLst>
        </pc:picChg>
      </pc:sldChg>
      <pc:sldChg chg="addSp delSp modSp new mod setBg addAnim modAnim modNotesTx">
        <pc:chgData name="Ming Yang" userId="d4eb6731003802da" providerId="LiveId" clId="{C9DC1E32-A509-B246-8EC2-00BAFF295A29}" dt="2024-06-30T00:16:10.011" v="14427" actId="20577"/>
        <pc:sldMkLst>
          <pc:docMk/>
          <pc:sldMk cId="1144745074" sldId="289"/>
        </pc:sldMkLst>
        <pc:spChg chg="mod">
          <ac:chgData name="Ming Yang" userId="d4eb6731003802da" providerId="LiveId" clId="{C9DC1E32-A509-B246-8EC2-00BAFF295A29}" dt="2024-06-27T03:11:26.954" v="7738" actId="26606"/>
          <ac:spMkLst>
            <pc:docMk/>
            <pc:sldMk cId="1144745074" sldId="289"/>
            <ac:spMk id="2" creationId="{76A8F1B8-0B86-DE9F-46CE-1301EDEE7B9D}"/>
          </ac:spMkLst>
        </pc:spChg>
        <pc:spChg chg="mod">
          <ac:chgData name="Ming Yang" userId="d4eb6731003802da" providerId="LiveId" clId="{C9DC1E32-A509-B246-8EC2-00BAFF295A29}" dt="2024-06-27T11:03:54.842" v="10343" actId="20577"/>
          <ac:spMkLst>
            <pc:docMk/>
            <pc:sldMk cId="1144745074" sldId="289"/>
            <ac:spMk id="3" creationId="{F34523BA-5745-6CFA-7CB7-EF59ECA923CC}"/>
          </ac:spMkLst>
        </pc:spChg>
        <pc:spChg chg="add del mod">
          <ac:chgData name="Ming Yang" userId="d4eb6731003802da" providerId="LiveId" clId="{C9DC1E32-A509-B246-8EC2-00BAFF295A29}" dt="2024-06-27T14:04:17.991" v="10437" actId="478"/>
          <ac:spMkLst>
            <pc:docMk/>
            <pc:sldMk cId="1144745074" sldId="289"/>
            <ac:spMk id="5" creationId="{FD494EE9-AE1B-8C4B-8081-47820554F907}"/>
          </ac:spMkLst>
        </pc:spChg>
        <pc:spChg chg="add mod">
          <ac:chgData name="Ming Yang" userId="d4eb6731003802da" providerId="LiveId" clId="{C9DC1E32-A509-B246-8EC2-00BAFF295A29}" dt="2024-06-27T14:04:31.728" v="10441" actId="1076"/>
          <ac:spMkLst>
            <pc:docMk/>
            <pc:sldMk cId="1144745074" sldId="289"/>
            <ac:spMk id="7" creationId="{65BB9AD6-AA1A-3E49-205A-DB62A6ABEB6C}"/>
          </ac:spMkLst>
        </pc:spChg>
        <pc:spChg chg="add mod">
          <ac:chgData name="Ming Yang" userId="d4eb6731003802da" providerId="LiveId" clId="{C9DC1E32-A509-B246-8EC2-00BAFF295A29}" dt="2024-06-27T14:04:34.973" v="10442" actId="1076"/>
          <ac:spMkLst>
            <pc:docMk/>
            <pc:sldMk cId="1144745074" sldId="289"/>
            <ac:spMk id="8" creationId="{21D14564-BC8E-C6E3-6D15-058DF849BE53}"/>
          </ac:spMkLst>
        </pc:spChg>
        <pc:spChg chg="add del">
          <ac:chgData name="Ming Yang" userId="d4eb6731003802da" providerId="LiveId" clId="{C9DC1E32-A509-B246-8EC2-00BAFF295A29}" dt="2024-06-27T03:11:26.954" v="7738" actId="26606"/>
          <ac:spMkLst>
            <pc:docMk/>
            <pc:sldMk cId="1144745074" sldId="289"/>
            <ac:spMk id="9" creationId="{ECC07320-C2CA-4E29-8481-9D9E143C7788}"/>
          </ac:spMkLst>
        </pc:spChg>
        <pc:spChg chg="add mod">
          <ac:chgData name="Ming Yang" userId="d4eb6731003802da" providerId="LiveId" clId="{C9DC1E32-A509-B246-8EC2-00BAFF295A29}" dt="2024-06-27T14:05:00.374" v="10449" actId="1076"/>
          <ac:spMkLst>
            <pc:docMk/>
            <pc:sldMk cId="1144745074" sldId="289"/>
            <ac:spMk id="10" creationId="{B4117651-3397-4217-B62B-A2CAA510BA2E}"/>
          </ac:spMkLst>
        </pc:spChg>
        <pc:spChg chg="add mod">
          <ac:chgData name="Ming Yang" userId="d4eb6731003802da" providerId="LiveId" clId="{C9DC1E32-A509-B246-8EC2-00BAFF295A29}" dt="2024-06-27T14:05:15.752" v="10454" actId="1076"/>
          <ac:spMkLst>
            <pc:docMk/>
            <pc:sldMk cId="1144745074" sldId="289"/>
            <ac:spMk id="12" creationId="{1FE9FB20-5A0B-2385-D0AE-ECF4A3105122}"/>
          </ac:spMkLst>
        </pc:spChg>
        <pc:spChg chg="add mod">
          <ac:chgData name="Ming Yang" userId="d4eb6731003802da" providerId="LiveId" clId="{C9DC1E32-A509-B246-8EC2-00BAFF295A29}" dt="2024-06-27T14:05:30.768" v="10455" actId="1076"/>
          <ac:spMkLst>
            <pc:docMk/>
            <pc:sldMk cId="1144745074" sldId="289"/>
            <ac:spMk id="13" creationId="{136ADF06-C921-7591-D207-17BE29CC2A0C}"/>
          </ac:spMkLst>
        </pc:spChg>
        <pc:spChg chg="add mod">
          <ac:chgData name="Ming Yang" userId="d4eb6731003802da" providerId="LiveId" clId="{C9DC1E32-A509-B246-8EC2-00BAFF295A29}" dt="2024-06-27T14:05:53.028" v="10465" actId="20577"/>
          <ac:spMkLst>
            <pc:docMk/>
            <pc:sldMk cId="1144745074" sldId="289"/>
            <ac:spMk id="14" creationId="{309498DB-8778-F747-B9A3-B8344AB3CB64}"/>
          </ac:spMkLst>
        </pc:spChg>
        <pc:spChg chg="add mod">
          <ac:chgData name="Ming Yang" userId="d4eb6731003802da" providerId="LiveId" clId="{C9DC1E32-A509-B246-8EC2-00BAFF295A29}" dt="2024-06-27T14:06:19.382" v="10472" actId="1037"/>
          <ac:spMkLst>
            <pc:docMk/>
            <pc:sldMk cId="1144745074" sldId="289"/>
            <ac:spMk id="15" creationId="{3E84427E-94F3-3AB2-6657-335C6D32952A}"/>
          </ac:spMkLst>
        </pc:spChg>
        <pc:spChg chg="add">
          <ac:chgData name="Ming Yang" userId="d4eb6731003802da" providerId="LiveId" clId="{C9DC1E32-A509-B246-8EC2-00BAFF295A29}" dt="2024-06-27T03:11:26.954" v="7738" actId="26606"/>
          <ac:spMkLst>
            <pc:docMk/>
            <pc:sldMk cId="1144745074" sldId="289"/>
            <ac:spMk id="16" creationId="{32AEEBC8-9D30-42EF-95F2-386C2653FBF0}"/>
          </ac:spMkLst>
        </pc:spChg>
        <pc:spChg chg="add mod">
          <ac:chgData name="Ming Yang" userId="d4eb6731003802da" providerId="LiveId" clId="{C9DC1E32-A509-B246-8EC2-00BAFF295A29}" dt="2024-06-27T14:06:38.261" v="10475" actId="20577"/>
          <ac:spMkLst>
            <pc:docMk/>
            <pc:sldMk cId="1144745074" sldId="289"/>
            <ac:spMk id="17" creationId="{61B32A1A-6BB6-55A9-BE2B-B2FF4575ABCB}"/>
          </ac:spMkLst>
        </pc:spChg>
        <pc:spChg chg="add">
          <ac:chgData name="Ming Yang" userId="d4eb6731003802da" providerId="LiveId" clId="{C9DC1E32-A509-B246-8EC2-00BAFF295A29}" dt="2024-06-27T03:11:26.954" v="7738" actId="26606"/>
          <ac:spMkLst>
            <pc:docMk/>
            <pc:sldMk cId="1144745074" sldId="289"/>
            <ac:spMk id="18" creationId="{2E92FA66-67D7-4CB4-94D3-E643A9AD4757}"/>
          </ac:spMkLst>
        </pc:spChg>
        <pc:spChg chg="add mod">
          <ac:chgData name="Ming Yang" userId="d4eb6731003802da" providerId="LiveId" clId="{C9DC1E32-A509-B246-8EC2-00BAFF295A29}" dt="2024-06-27T14:06:41.207" v="10476"/>
          <ac:spMkLst>
            <pc:docMk/>
            <pc:sldMk cId="1144745074" sldId="289"/>
            <ac:spMk id="19" creationId="{04C61563-4F66-8836-50E4-E231AC61410D}"/>
          </ac:spMkLst>
        </pc:spChg>
        <pc:picChg chg="add mod">
          <ac:chgData name="Ming Yang" userId="d4eb6731003802da" providerId="LiveId" clId="{C9DC1E32-A509-B246-8EC2-00BAFF295A29}" dt="2024-06-27T14:05:41.067" v="10459" actId="1076"/>
          <ac:picMkLst>
            <pc:docMk/>
            <pc:sldMk cId="1144745074" sldId="289"/>
            <ac:picMk id="4" creationId="{E54D8F49-11A6-B085-1280-E6BA32DF1A0F}"/>
          </ac:picMkLst>
        </pc:picChg>
        <pc:cxnChg chg="add del mod">
          <ac:chgData name="Ming Yang" userId="d4eb6731003802da" providerId="LiveId" clId="{C9DC1E32-A509-B246-8EC2-00BAFF295A29}" dt="2024-06-27T14:04:17.991" v="10437" actId="478"/>
          <ac:cxnSpMkLst>
            <pc:docMk/>
            <pc:sldMk cId="1144745074" sldId="289"/>
            <ac:cxnSpMk id="6" creationId="{34322D9A-F331-FA08-F081-DD64B49DA9F4}"/>
          </ac:cxnSpMkLst>
        </pc:cxnChg>
        <pc:cxnChg chg="add del">
          <ac:chgData name="Ming Yang" userId="d4eb6731003802da" providerId="LiveId" clId="{C9DC1E32-A509-B246-8EC2-00BAFF295A29}" dt="2024-06-27T03:11:26.954" v="7738" actId="26606"/>
          <ac:cxnSpMkLst>
            <pc:docMk/>
            <pc:sldMk cId="1144745074" sldId="289"/>
            <ac:cxnSpMk id="11" creationId="{8AD2EEB5-F5B4-4BDA-8293-9A997C12990F}"/>
          </ac:cxnSpMkLst>
        </pc:cxnChg>
      </pc:sldChg>
      <pc:sldChg chg="modSp new del mod">
        <pc:chgData name="Ming Yang" userId="d4eb6731003802da" providerId="LiveId" clId="{C9DC1E32-A509-B246-8EC2-00BAFF295A29}" dt="2024-06-27T03:36:28.430" v="7799" actId="2696"/>
        <pc:sldMkLst>
          <pc:docMk/>
          <pc:sldMk cId="1468562422" sldId="290"/>
        </pc:sldMkLst>
        <pc:spChg chg="mod">
          <ac:chgData name="Ming Yang" userId="d4eb6731003802da" providerId="LiveId" clId="{C9DC1E32-A509-B246-8EC2-00BAFF295A29}" dt="2024-06-26T15:12:01.786" v="6454" actId="20577"/>
          <ac:spMkLst>
            <pc:docMk/>
            <pc:sldMk cId="1468562422" sldId="290"/>
            <ac:spMk id="2" creationId="{CFE7E20A-94BC-03EF-BACE-DAD978393ECD}"/>
          </ac:spMkLst>
        </pc:spChg>
        <pc:spChg chg="mod">
          <ac:chgData name="Ming Yang" userId="d4eb6731003802da" providerId="LiveId" clId="{C9DC1E32-A509-B246-8EC2-00BAFF295A29}" dt="2024-06-26T15:12:17.281" v="6484" actId="20577"/>
          <ac:spMkLst>
            <pc:docMk/>
            <pc:sldMk cId="1468562422" sldId="290"/>
            <ac:spMk id="3" creationId="{1CFDD84C-8F04-53AB-63F5-D14FA86F16C3}"/>
          </ac:spMkLst>
        </pc:spChg>
      </pc:sldChg>
      <pc:sldChg chg="addSp delSp modSp new mod ord setBg modNotesTx">
        <pc:chgData name="Ming Yang" userId="d4eb6731003802da" providerId="LiveId" clId="{C9DC1E32-A509-B246-8EC2-00BAFF295A29}" dt="2024-06-30T05:47:53.820" v="27067" actId="20577"/>
        <pc:sldMkLst>
          <pc:docMk/>
          <pc:sldMk cId="1345820261" sldId="291"/>
        </pc:sldMkLst>
        <pc:spChg chg="mod">
          <ac:chgData name="Ming Yang" userId="d4eb6731003802da" providerId="LiveId" clId="{C9DC1E32-A509-B246-8EC2-00BAFF295A29}" dt="2024-06-27T03:38:43.961" v="7842" actId="26606"/>
          <ac:spMkLst>
            <pc:docMk/>
            <pc:sldMk cId="1345820261" sldId="291"/>
            <ac:spMk id="2" creationId="{7DBD0288-5A68-711F-16B5-02143BA6900B}"/>
          </ac:spMkLst>
        </pc:spChg>
        <pc:spChg chg="mod">
          <ac:chgData name="Ming Yang" userId="d4eb6731003802da" providerId="LiveId" clId="{C9DC1E32-A509-B246-8EC2-00BAFF295A29}" dt="2024-06-29T23:57:02.053" v="13285"/>
          <ac:spMkLst>
            <pc:docMk/>
            <pc:sldMk cId="1345820261" sldId="291"/>
            <ac:spMk id="3" creationId="{0397A883-E2D5-A0AB-0499-899F747AE7E7}"/>
          </ac:spMkLst>
        </pc:spChg>
        <pc:spChg chg="add del">
          <ac:chgData name="Ming Yang" userId="d4eb6731003802da" providerId="LiveId" clId="{C9DC1E32-A509-B246-8EC2-00BAFF295A29}" dt="2024-06-27T03:38:13.834" v="7835" actId="26606"/>
          <ac:spMkLst>
            <pc:docMk/>
            <pc:sldMk cId="1345820261" sldId="291"/>
            <ac:spMk id="6151" creationId="{0E3596DD-156A-473E-9BB3-C6A29F7574E9}"/>
          </ac:spMkLst>
        </pc:spChg>
        <pc:spChg chg="add del">
          <ac:chgData name="Ming Yang" userId="d4eb6731003802da" providerId="LiveId" clId="{C9DC1E32-A509-B246-8EC2-00BAFF295A29}" dt="2024-06-27T03:38:13.834" v="7835" actId="26606"/>
          <ac:spMkLst>
            <pc:docMk/>
            <pc:sldMk cId="1345820261" sldId="291"/>
            <ac:spMk id="6153" creationId="{2C46C4D6-C474-4E92-B52E-944C1118F7B6}"/>
          </ac:spMkLst>
        </pc:spChg>
        <pc:spChg chg="add del">
          <ac:chgData name="Ming Yang" userId="d4eb6731003802da" providerId="LiveId" clId="{C9DC1E32-A509-B246-8EC2-00BAFF295A29}" dt="2024-06-27T03:38:21.912" v="7837" actId="26606"/>
          <ac:spMkLst>
            <pc:docMk/>
            <pc:sldMk cId="1345820261" sldId="291"/>
            <ac:spMk id="6155" creationId="{F13C74B1-5B17-4795-BED0-7140497B445A}"/>
          </ac:spMkLst>
        </pc:spChg>
        <pc:spChg chg="add del">
          <ac:chgData name="Ming Yang" userId="d4eb6731003802da" providerId="LiveId" clId="{C9DC1E32-A509-B246-8EC2-00BAFF295A29}" dt="2024-06-27T03:38:21.912" v="7837" actId="26606"/>
          <ac:spMkLst>
            <pc:docMk/>
            <pc:sldMk cId="1345820261" sldId="291"/>
            <ac:spMk id="6156" creationId="{D4974D33-8DC5-464E-8C6D-BE58F0669C17}"/>
          </ac:spMkLst>
        </pc:spChg>
        <pc:spChg chg="add del">
          <ac:chgData name="Ming Yang" userId="d4eb6731003802da" providerId="LiveId" clId="{C9DC1E32-A509-B246-8EC2-00BAFF295A29}" dt="2024-06-27T03:38:42.071" v="7839" actId="26606"/>
          <ac:spMkLst>
            <pc:docMk/>
            <pc:sldMk cId="1345820261" sldId="291"/>
            <ac:spMk id="6158" creationId="{743AA782-23D1-4521-8CAD-47662984AA08}"/>
          </ac:spMkLst>
        </pc:spChg>
        <pc:spChg chg="add del">
          <ac:chgData name="Ming Yang" userId="d4eb6731003802da" providerId="LiveId" clId="{C9DC1E32-A509-B246-8EC2-00BAFF295A29}" dt="2024-06-27T03:38:42.071" v="7839" actId="26606"/>
          <ac:spMkLst>
            <pc:docMk/>
            <pc:sldMk cId="1345820261" sldId="291"/>
            <ac:spMk id="6159" creationId="{71877DBC-BB60-40F0-AC93-2ACDBAAE60CE}"/>
          </ac:spMkLst>
        </pc:spChg>
        <pc:spChg chg="add del">
          <ac:chgData name="Ming Yang" userId="d4eb6731003802da" providerId="LiveId" clId="{C9DC1E32-A509-B246-8EC2-00BAFF295A29}" dt="2024-06-27T03:38:43.957" v="7841" actId="26606"/>
          <ac:spMkLst>
            <pc:docMk/>
            <pc:sldMk cId="1345820261" sldId="291"/>
            <ac:spMk id="6161" creationId="{2B97F24A-32CE-4C1C-A50D-3016B394DCFB}"/>
          </ac:spMkLst>
        </pc:spChg>
        <pc:spChg chg="add del">
          <ac:chgData name="Ming Yang" userId="d4eb6731003802da" providerId="LiveId" clId="{C9DC1E32-A509-B246-8EC2-00BAFF295A29}" dt="2024-06-27T03:38:43.957" v="7841" actId="26606"/>
          <ac:spMkLst>
            <pc:docMk/>
            <pc:sldMk cId="1345820261" sldId="291"/>
            <ac:spMk id="6162" creationId="{CD8B4F24-440B-49E9-B85D-733523DC064B}"/>
          </ac:spMkLst>
        </pc:spChg>
        <pc:spChg chg="add">
          <ac:chgData name="Ming Yang" userId="d4eb6731003802da" providerId="LiveId" clId="{C9DC1E32-A509-B246-8EC2-00BAFF295A29}" dt="2024-06-27T03:38:43.961" v="7842" actId="26606"/>
          <ac:spMkLst>
            <pc:docMk/>
            <pc:sldMk cId="1345820261" sldId="291"/>
            <ac:spMk id="6164" creationId="{743AA782-23D1-4521-8CAD-47662984AA08}"/>
          </ac:spMkLst>
        </pc:spChg>
        <pc:spChg chg="add">
          <ac:chgData name="Ming Yang" userId="d4eb6731003802da" providerId="LiveId" clId="{C9DC1E32-A509-B246-8EC2-00BAFF295A29}" dt="2024-06-27T03:38:43.961" v="7842" actId="26606"/>
          <ac:spMkLst>
            <pc:docMk/>
            <pc:sldMk cId="1345820261" sldId="291"/>
            <ac:spMk id="6165" creationId="{650D18FE-0824-4A46-B22C-A86B52E5780A}"/>
          </ac:spMkLst>
        </pc:spChg>
        <pc:picChg chg="add mod">
          <ac:chgData name="Ming Yang" userId="d4eb6731003802da" providerId="LiveId" clId="{C9DC1E32-A509-B246-8EC2-00BAFF295A29}" dt="2024-06-27T03:38:43.961" v="7842" actId="26606"/>
          <ac:picMkLst>
            <pc:docMk/>
            <pc:sldMk cId="1345820261" sldId="291"/>
            <ac:picMk id="6146" creationId="{21E541D8-34C6-9479-DFE6-8343789B79DD}"/>
          </ac:picMkLst>
        </pc:picChg>
      </pc:sldChg>
      <pc:sldChg chg="addSp delSp modSp new mod setBg modNotesTx">
        <pc:chgData name="Ming Yang" userId="d4eb6731003802da" providerId="LiveId" clId="{C9DC1E32-A509-B246-8EC2-00BAFF295A29}" dt="2024-06-30T05:52:04.253" v="27099" actId="20577"/>
        <pc:sldMkLst>
          <pc:docMk/>
          <pc:sldMk cId="498106973" sldId="292"/>
        </pc:sldMkLst>
        <pc:spChg chg="mod">
          <ac:chgData name="Ming Yang" userId="d4eb6731003802da" providerId="LiveId" clId="{C9DC1E32-A509-B246-8EC2-00BAFF295A29}" dt="2024-06-26T15:28:41.564" v="7478" actId="26606"/>
          <ac:spMkLst>
            <pc:docMk/>
            <pc:sldMk cId="498106973" sldId="292"/>
            <ac:spMk id="2" creationId="{2BDD4E11-1654-CE3D-E800-9FBBF627A1A0}"/>
          </ac:spMkLst>
        </pc:spChg>
        <pc:spChg chg="del">
          <ac:chgData name="Ming Yang" userId="d4eb6731003802da" providerId="LiveId" clId="{C9DC1E32-A509-B246-8EC2-00BAFF295A29}" dt="2024-06-26T15:14:47.600" v="6612" actId="478"/>
          <ac:spMkLst>
            <pc:docMk/>
            <pc:sldMk cId="498106973" sldId="292"/>
            <ac:spMk id="3" creationId="{175FA8A9-C769-E407-7409-0438A897AC7A}"/>
          </ac:spMkLst>
        </pc:spChg>
        <pc:spChg chg="add del">
          <ac:chgData name="Ming Yang" userId="d4eb6731003802da" providerId="LiveId" clId="{C9DC1E32-A509-B246-8EC2-00BAFF295A29}" dt="2024-06-26T15:28:41.558" v="7477" actId="26606"/>
          <ac:spMkLst>
            <pc:docMk/>
            <pc:sldMk cId="498106973" sldId="292"/>
            <ac:spMk id="9" creationId="{35DB3719-6FDC-4E5D-891D-FF40B7300F64}"/>
          </ac:spMkLst>
        </pc:spChg>
        <pc:spChg chg="add del">
          <ac:chgData name="Ming Yang" userId="d4eb6731003802da" providerId="LiveId" clId="{C9DC1E32-A509-B246-8EC2-00BAFF295A29}" dt="2024-06-26T15:28:41.558" v="7477" actId="26606"/>
          <ac:spMkLst>
            <pc:docMk/>
            <pc:sldMk cId="498106973" sldId="292"/>
            <ac:spMk id="11" creationId="{E0CBAC23-2E3F-4A90-BA59-F8299F6A5439}"/>
          </ac:spMkLst>
        </pc:spChg>
        <pc:spChg chg="add">
          <ac:chgData name="Ming Yang" userId="d4eb6731003802da" providerId="LiveId" clId="{C9DC1E32-A509-B246-8EC2-00BAFF295A29}" dt="2024-06-26T15:28:41.564" v="7478" actId="26606"/>
          <ac:spMkLst>
            <pc:docMk/>
            <pc:sldMk cId="498106973" sldId="292"/>
            <ac:spMk id="13" creationId="{BCED4D40-4B67-4331-AC48-79B82B4A47D8}"/>
          </ac:spMkLst>
        </pc:spChg>
        <pc:spChg chg="add">
          <ac:chgData name="Ming Yang" userId="d4eb6731003802da" providerId="LiveId" clId="{C9DC1E32-A509-B246-8EC2-00BAFF295A29}" dt="2024-06-26T15:28:41.564" v="7478" actId="26606"/>
          <ac:spMkLst>
            <pc:docMk/>
            <pc:sldMk cId="498106973" sldId="292"/>
            <ac:spMk id="14" creationId="{670CEDEF-4F34-412E-84EE-329C1E936AF5}"/>
          </ac:spMkLst>
        </pc:spChg>
        <pc:graphicFrameChg chg="add mod modGraphic">
          <ac:chgData name="Ming Yang" userId="d4eb6731003802da" providerId="LiveId" clId="{C9DC1E32-A509-B246-8EC2-00BAFF295A29}" dt="2024-06-26T15:36:25.159" v="7676" actId="20577"/>
          <ac:graphicFrameMkLst>
            <pc:docMk/>
            <pc:sldMk cId="498106973" sldId="292"/>
            <ac:graphicFrameMk id="4" creationId="{A2DFD1CE-5AC4-7B01-E81B-29CA2E354A42}"/>
          </ac:graphicFrameMkLst>
        </pc:graphicFrameChg>
      </pc:sldChg>
      <pc:sldChg chg="addSp delSp modSp new del mod setBg">
        <pc:chgData name="Ming Yang" userId="d4eb6731003802da" providerId="LiveId" clId="{C9DC1E32-A509-B246-8EC2-00BAFF295A29}" dt="2024-06-27T03:11:20.565" v="7737" actId="2696"/>
        <pc:sldMkLst>
          <pc:docMk/>
          <pc:sldMk cId="2897997341" sldId="293"/>
        </pc:sldMkLst>
        <pc:spChg chg="mod">
          <ac:chgData name="Ming Yang" userId="d4eb6731003802da" providerId="LiveId" clId="{C9DC1E32-A509-B246-8EC2-00BAFF295A29}" dt="2024-06-27T03:10:23.157" v="7705" actId="26606"/>
          <ac:spMkLst>
            <pc:docMk/>
            <pc:sldMk cId="2897997341" sldId="293"/>
            <ac:spMk id="2" creationId="{5B700A6D-7C95-D9B2-A1F8-644BED48A34E}"/>
          </ac:spMkLst>
        </pc:spChg>
        <pc:spChg chg="del">
          <ac:chgData name="Ming Yang" userId="d4eb6731003802da" providerId="LiveId" clId="{C9DC1E32-A509-B246-8EC2-00BAFF295A29}" dt="2024-06-27T03:09:01.470" v="7681"/>
          <ac:spMkLst>
            <pc:docMk/>
            <pc:sldMk cId="2897997341" sldId="293"/>
            <ac:spMk id="3" creationId="{ADDDD9C8-C547-E585-9B34-9A8E2ADEDC2A}"/>
          </ac:spMkLst>
        </pc:spChg>
        <pc:spChg chg="add del mod">
          <ac:chgData name="Ming Yang" userId="d4eb6731003802da" providerId="LiveId" clId="{C9DC1E32-A509-B246-8EC2-00BAFF295A29}" dt="2024-06-27T03:09:49.137" v="7702" actId="478"/>
          <ac:spMkLst>
            <pc:docMk/>
            <pc:sldMk cId="2897997341" sldId="293"/>
            <ac:spMk id="6" creationId="{2D6984D5-6E15-824A-B03B-6EB64A7A0D9B}"/>
          </ac:spMkLst>
        </pc:spChg>
        <pc:spChg chg="add del">
          <ac:chgData name="Ming Yang" userId="d4eb6731003802da" providerId="LiveId" clId="{C9DC1E32-A509-B246-8EC2-00BAFF295A29}" dt="2024-06-27T03:10:23.157" v="7705" actId="26606"/>
          <ac:spMkLst>
            <pc:docMk/>
            <pc:sldMk cId="2897997341" sldId="293"/>
            <ac:spMk id="12" creationId="{BCED4D40-4B67-4331-AC48-79B82B4A47D8}"/>
          </ac:spMkLst>
        </pc:spChg>
        <pc:spChg chg="add del">
          <ac:chgData name="Ming Yang" userId="d4eb6731003802da" providerId="LiveId" clId="{C9DC1E32-A509-B246-8EC2-00BAFF295A29}" dt="2024-06-27T03:10:23.157" v="7705" actId="26606"/>
          <ac:spMkLst>
            <pc:docMk/>
            <pc:sldMk cId="2897997341" sldId="293"/>
            <ac:spMk id="14" creationId="{670CEDEF-4F34-412E-84EE-329C1E936AF5}"/>
          </ac:spMkLst>
        </pc:spChg>
        <pc:picChg chg="add del mod">
          <ac:chgData name="Ming Yang" userId="d4eb6731003802da" providerId="LiveId" clId="{C9DC1E32-A509-B246-8EC2-00BAFF295A29}" dt="2024-06-27T03:09:46.770" v="7701" actId="478"/>
          <ac:picMkLst>
            <pc:docMk/>
            <pc:sldMk cId="2897997341" sldId="293"/>
            <ac:picMk id="4" creationId="{5D4AA737-5776-FAA9-F5CA-C0193C301E0F}"/>
          </ac:picMkLst>
        </pc:picChg>
        <pc:picChg chg="add mod">
          <ac:chgData name="Ming Yang" userId="d4eb6731003802da" providerId="LiveId" clId="{C9DC1E32-A509-B246-8EC2-00BAFF295A29}" dt="2024-06-27T03:10:23.157" v="7705" actId="26606"/>
          <ac:picMkLst>
            <pc:docMk/>
            <pc:sldMk cId="2897997341" sldId="293"/>
            <ac:picMk id="7" creationId="{3FEF71AF-5958-DDCB-4A59-7D5DC559A79D}"/>
          </ac:picMkLst>
        </pc:picChg>
      </pc:sldChg>
      <pc:sldChg chg="addSp delSp modSp new mod setBg modAnim modNotesTx">
        <pc:chgData name="Ming Yang" userId="d4eb6731003802da" providerId="LiveId" clId="{C9DC1E32-A509-B246-8EC2-00BAFF295A29}" dt="2024-06-30T05:50:05.835" v="27073" actId="20577"/>
        <pc:sldMkLst>
          <pc:docMk/>
          <pc:sldMk cId="4116039518" sldId="294"/>
        </pc:sldMkLst>
        <pc:spChg chg="mod">
          <ac:chgData name="Ming Yang" userId="d4eb6731003802da" providerId="LiveId" clId="{C9DC1E32-A509-B246-8EC2-00BAFF295A29}" dt="2024-06-27T11:05:48.931" v="10376" actId="20577"/>
          <ac:spMkLst>
            <pc:docMk/>
            <pc:sldMk cId="4116039518" sldId="294"/>
            <ac:spMk id="2" creationId="{D03556DA-B062-70A7-ADB5-3E4486BA1030}"/>
          </ac:spMkLst>
        </pc:spChg>
        <pc:spChg chg="mod">
          <ac:chgData name="Ming Yang" userId="d4eb6731003802da" providerId="LiveId" clId="{C9DC1E32-A509-B246-8EC2-00BAFF295A29}" dt="2024-06-27T14:05:05.957" v="10451" actId="1076"/>
          <ac:spMkLst>
            <pc:docMk/>
            <pc:sldMk cId="4116039518" sldId="294"/>
            <ac:spMk id="3" creationId="{C19A0979-42F4-A4B5-CE23-F3F31065D7FB}"/>
          </ac:spMkLst>
        </pc:spChg>
        <pc:spChg chg="add del mod">
          <ac:chgData name="Ming Yang" userId="d4eb6731003802da" providerId="LiveId" clId="{C9DC1E32-A509-B246-8EC2-00BAFF295A29}" dt="2024-06-27T14:03:58.350" v="10434" actId="21"/>
          <ac:spMkLst>
            <pc:docMk/>
            <pc:sldMk cId="4116039518" sldId="294"/>
            <ac:spMk id="5" creationId="{BFF4B955-3D0B-D24E-2BCB-F95592FDF0BA}"/>
          </ac:spMkLst>
        </pc:spChg>
        <pc:spChg chg="add">
          <ac:chgData name="Ming Yang" userId="d4eb6731003802da" providerId="LiveId" clId="{C9DC1E32-A509-B246-8EC2-00BAFF295A29}" dt="2024-06-27T03:11:12.667" v="7736" actId="26606"/>
          <ac:spMkLst>
            <pc:docMk/>
            <pc:sldMk cId="4116039518" sldId="294"/>
            <ac:spMk id="9" creationId="{32AEEBC8-9D30-42EF-95F2-386C2653FBF0}"/>
          </ac:spMkLst>
        </pc:spChg>
        <pc:spChg chg="add del mod">
          <ac:chgData name="Ming Yang" userId="d4eb6731003802da" providerId="LiveId" clId="{C9DC1E32-A509-B246-8EC2-00BAFF295A29}" dt="2024-06-27T14:03:58.350" v="10434" actId="21"/>
          <ac:spMkLst>
            <pc:docMk/>
            <pc:sldMk cId="4116039518" sldId="294"/>
            <ac:spMk id="10" creationId="{5C735E25-D539-B46A-C131-80F203D64369}"/>
          </ac:spMkLst>
        </pc:spChg>
        <pc:spChg chg="add">
          <ac:chgData name="Ming Yang" userId="d4eb6731003802da" providerId="LiveId" clId="{C9DC1E32-A509-B246-8EC2-00BAFF295A29}" dt="2024-06-27T03:11:12.667" v="7736" actId="26606"/>
          <ac:spMkLst>
            <pc:docMk/>
            <pc:sldMk cId="4116039518" sldId="294"/>
            <ac:spMk id="11" creationId="{2E92FA66-67D7-4CB4-94D3-E643A9AD4757}"/>
          </ac:spMkLst>
        </pc:spChg>
        <pc:spChg chg="add del mod">
          <ac:chgData name="Ming Yang" userId="d4eb6731003802da" providerId="LiveId" clId="{C9DC1E32-A509-B246-8EC2-00BAFF295A29}" dt="2024-06-27T14:03:58.350" v="10434" actId="21"/>
          <ac:spMkLst>
            <pc:docMk/>
            <pc:sldMk cId="4116039518" sldId="294"/>
            <ac:spMk id="12" creationId="{995009E8-FE62-A5CF-FEAA-18E68AB7EEB9}"/>
          </ac:spMkLst>
        </pc:spChg>
        <pc:spChg chg="add del mod">
          <ac:chgData name="Ming Yang" userId="d4eb6731003802da" providerId="LiveId" clId="{C9DC1E32-A509-B246-8EC2-00BAFF295A29}" dt="2024-06-27T14:03:58.350" v="10434" actId="21"/>
          <ac:spMkLst>
            <pc:docMk/>
            <pc:sldMk cId="4116039518" sldId="294"/>
            <ac:spMk id="13" creationId="{0A23839C-0831-C341-6BB9-80B3313FB76B}"/>
          </ac:spMkLst>
        </pc:spChg>
        <pc:spChg chg="add del mod">
          <ac:chgData name="Ming Yang" userId="d4eb6731003802da" providerId="LiveId" clId="{C9DC1E32-A509-B246-8EC2-00BAFF295A29}" dt="2024-06-27T14:05:07.641" v="10452" actId="21"/>
          <ac:spMkLst>
            <pc:docMk/>
            <pc:sldMk cId="4116039518" sldId="294"/>
            <ac:spMk id="14" creationId="{3AD9FAEF-BF9B-D4B6-AFC8-75292D6F6502}"/>
          </ac:spMkLst>
        </pc:spChg>
        <pc:spChg chg="add del mod">
          <ac:chgData name="Ming Yang" userId="d4eb6731003802da" providerId="LiveId" clId="{C9DC1E32-A509-B246-8EC2-00BAFF295A29}" dt="2024-06-27T14:05:07.641" v="10452" actId="21"/>
          <ac:spMkLst>
            <pc:docMk/>
            <pc:sldMk cId="4116039518" sldId="294"/>
            <ac:spMk id="15" creationId="{7E1D7A99-54BD-D30A-FE8E-875355FE03DE}"/>
          </ac:spMkLst>
        </pc:spChg>
        <pc:spChg chg="add del mod">
          <ac:chgData name="Ming Yang" userId="d4eb6731003802da" providerId="LiveId" clId="{C9DC1E32-A509-B246-8EC2-00BAFF295A29}" dt="2024-06-27T14:05:07.641" v="10452" actId="21"/>
          <ac:spMkLst>
            <pc:docMk/>
            <pc:sldMk cId="4116039518" sldId="294"/>
            <ac:spMk id="16" creationId="{50E5B417-1977-71FE-7B19-B88896C5D5AA}"/>
          </ac:spMkLst>
        </pc:spChg>
        <pc:spChg chg="add mod">
          <ac:chgData name="Ming Yang" userId="d4eb6731003802da" providerId="LiveId" clId="{C9DC1E32-A509-B246-8EC2-00BAFF295A29}" dt="2024-06-27T14:10:29.590" v="10487" actId="692"/>
          <ac:spMkLst>
            <pc:docMk/>
            <pc:sldMk cId="4116039518" sldId="294"/>
            <ac:spMk id="17" creationId="{74C583B9-7EA0-8993-664D-FBF281D2139D}"/>
          </ac:spMkLst>
        </pc:spChg>
        <pc:spChg chg="add mod">
          <ac:chgData name="Ming Yang" userId="d4eb6731003802da" providerId="LiveId" clId="{C9DC1E32-A509-B246-8EC2-00BAFF295A29}" dt="2024-06-27T14:10:41.104" v="10490" actId="14100"/>
          <ac:spMkLst>
            <pc:docMk/>
            <pc:sldMk cId="4116039518" sldId="294"/>
            <ac:spMk id="18" creationId="{E4C8AE1F-A147-79CA-5584-EFA9B3597517}"/>
          </ac:spMkLst>
        </pc:spChg>
        <pc:spChg chg="add mod">
          <ac:chgData name="Ming Yang" userId="d4eb6731003802da" providerId="LiveId" clId="{C9DC1E32-A509-B246-8EC2-00BAFF295A29}" dt="2024-06-27T14:11:07.099" v="10492" actId="1076"/>
          <ac:spMkLst>
            <pc:docMk/>
            <pc:sldMk cId="4116039518" sldId="294"/>
            <ac:spMk id="19" creationId="{A800A365-98DC-AE1F-9CDC-42B563876566}"/>
          </ac:spMkLst>
        </pc:spChg>
        <pc:spChg chg="add mod">
          <ac:chgData name="Ming Yang" userId="d4eb6731003802da" providerId="LiveId" clId="{C9DC1E32-A509-B246-8EC2-00BAFF295A29}" dt="2024-06-27T14:11:17.402" v="10496" actId="14100"/>
          <ac:spMkLst>
            <pc:docMk/>
            <pc:sldMk cId="4116039518" sldId="294"/>
            <ac:spMk id="20" creationId="{70981785-50C5-E314-C7D8-7150AF4AEA7F}"/>
          </ac:spMkLst>
        </pc:spChg>
        <pc:spChg chg="add mod">
          <ac:chgData name="Ming Yang" userId="d4eb6731003802da" providerId="LiveId" clId="{C9DC1E32-A509-B246-8EC2-00BAFF295A29}" dt="2024-06-27T14:11:08.126" v="10494"/>
          <ac:spMkLst>
            <pc:docMk/>
            <pc:sldMk cId="4116039518" sldId="294"/>
            <ac:spMk id="21" creationId="{0DF99263-4F1E-447B-BF5E-99659A33F396}"/>
          </ac:spMkLst>
        </pc:spChg>
        <pc:spChg chg="add del mod">
          <ac:chgData name="Ming Yang" userId="d4eb6731003802da" providerId="LiveId" clId="{C9DC1E32-A509-B246-8EC2-00BAFF295A29}" dt="2024-06-30T00:20:22.931" v="14747" actId="478"/>
          <ac:spMkLst>
            <pc:docMk/>
            <pc:sldMk cId="4116039518" sldId="294"/>
            <ac:spMk id="22" creationId="{E66C11A3-4909-65BD-A1B0-005CCC578435}"/>
          </ac:spMkLst>
        </pc:spChg>
        <pc:spChg chg="add mod">
          <ac:chgData name="Ming Yang" userId="d4eb6731003802da" providerId="LiveId" clId="{C9DC1E32-A509-B246-8EC2-00BAFF295A29}" dt="2024-06-30T00:22:06.392" v="14761" actId="14861"/>
          <ac:spMkLst>
            <pc:docMk/>
            <pc:sldMk cId="4116039518" sldId="294"/>
            <ac:spMk id="23" creationId="{DF361917-D055-F809-BDED-94FC5C4F0F03}"/>
          </ac:spMkLst>
        </pc:spChg>
        <pc:picChg chg="add mod">
          <ac:chgData name="Ming Yang" userId="d4eb6731003802da" providerId="LiveId" clId="{C9DC1E32-A509-B246-8EC2-00BAFF295A29}" dt="2024-06-27T03:11:12.667" v="7736" actId="26606"/>
          <ac:picMkLst>
            <pc:docMk/>
            <pc:sldMk cId="4116039518" sldId="294"/>
            <ac:picMk id="4" creationId="{24261C06-3EA4-E056-027C-494501A2CFEC}"/>
          </ac:picMkLst>
        </pc:picChg>
        <pc:cxnChg chg="add del mod">
          <ac:chgData name="Ming Yang" userId="d4eb6731003802da" providerId="LiveId" clId="{C9DC1E32-A509-B246-8EC2-00BAFF295A29}" dt="2024-06-27T14:03:58.350" v="10434" actId="21"/>
          <ac:cxnSpMkLst>
            <pc:docMk/>
            <pc:sldMk cId="4116039518" sldId="294"/>
            <ac:cxnSpMk id="7" creationId="{FB165515-DD67-FC5B-2AA7-0D2E16C03843}"/>
          </ac:cxnSpMkLst>
        </pc:cxnChg>
      </pc:sldChg>
      <pc:sldChg chg="addSp delSp modSp new mod setBg modNotesTx">
        <pc:chgData name="Ming Yang" userId="d4eb6731003802da" providerId="LiveId" clId="{C9DC1E32-A509-B246-8EC2-00BAFF295A29}" dt="2024-06-30T05:46:44.815" v="27051" actId="20577"/>
        <pc:sldMkLst>
          <pc:docMk/>
          <pc:sldMk cId="3028773079" sldId="295"/>
        </pc:sldMkLst>
        <pc:spChg chg="mod">
          <ac:chgData name="Ming Yang" userId="d4eb6731003802da" providerId="LiveId" clId="{C9DC1E32-A509-B246-8EC2-00BAFF295A29}" dt="2024-06-29T14:14:29.692" v="12815" actId="26606"/>
          <ac:spMkLst>
            <pc:docMk/>
            <pc:sldMk cId="3028773079" sldId="295"/>
            <ac:spMk id="2" creationId="{899435D7-CEE3-CA01-3B88-BE257D9661B9}"/>
          </ac:spMkLst>
        </pc:spChg>
        <pc:spChg chg="mod">
          <ac:chgData name="Ming Yang" userId="d4eb6731003802da" providerId="LiveId" clId="{C9DC1E32-A509-B246-8EC2-00BAFF295A29}" dt="2024-06-29T14:15:41.587" v="12838" actId="20577"/>
          <ac:spMkLst>
            <pc:docMk/>
            <pc:sldMk cId="3028773079" sldId="295"/>
            <ac:spMk id="3" creationId="{6480FF5C-6650-40E1-28B7-5B1FAC7111BA}"/>
          </ac:spMkLst>
        </pc:spChg>
        <pc:spChg chg="add del">
          <ac:chgData name="Ming Yang" userId="d4eb6731003802da" providerId="LiveId" clId="{C9DC1E32-A509-B246-8EC2-00BAFF295A29}" dt="2024-06-29T14:10:28.678" v="12671" actId="26606"/>
          <ac:spMkLst>
            <pc:docMk/>
            <pc:sldMk cId="3028773079" sldId="295"/>
            <ac:spMk id="5127" creationId="{32AEEBC8-9D30-42EF-95F2-386C2653FBF0}"/>
          </ac:spMkLst>
        </pc:spChg>
        <pc:spChg chg="add del">
          <ac:chgData name="Ming Yang" userId="d4eb6731003802da" providerId="LiveId" clId="{C9DC1E32-A509-B246-8EC2-00BAFF295A29}" dt="2024-06-29T14:10:28.678" v="12671" actId="26606"/>
          <ac:spMkLst>
            <pc:docMk/>
            <pc:sldMk cId="3028773079" sldId="295"/>
            <ac:spMk id="5129" creationId="{2E92FA66-67D7-4CB4-94D3-E643A9AD4757}"/>
          </ac:spMkLst>
        </pc:spChg>
        <pc:spChg chg="add del">
          <ac:chgData name="Ming Yang" userId="d4eb6731003802da" providerId="LiveId" clId="{C9DC1E32-A509-B246-8EC2-00BAFF295A29}" dt="2024-06-29T14:14:29.692" v="12815" actId="26606"/>
          <ac:spMkLst>
            <pc:docMk/>
            <pc:sldMk cId="3028773079" sldId="295"/>
            <ac:spMk id="5134" creationId="{C4879EFC-8E62-4E00-973C-C45EE9EC676D}"/>
          </ac:spMkLst>
        </pc:spChg>
        <pc:spChg chg="add del">
          <ac:chgData name="Ming Yang" userId="d4eb6731003802da" providerId="LiveId" clId="{C9DC1E32-A509-B246-8EC2-00BAFF295A29}" dt="2024-06-29T14:14:29.692" v="12815" actId="26606"/>
          <ac:spMkLst>
            <pc:docMk/>
            <pc:sldMk cId="3028773079" sldId="295"/>
            <ac:spMk id="5136" creationId="{D6A9C53F-5F90-40A5-8C85-5412D39C8C68}"/>
          </ac:spMkLst>
        </pc:spChg>
        <pc:spChg chg="add">
          <ac:chgData name="Ming Yang" userId="d4eb6731003802da" providerId="LiveId" clId="{C9DC1E32-A509-B246-8EC2-00BAFF295A29}" dt="2024-06-29T14:14:29.692" v="12815" actId="26606"/>
          <ac:spMkLst>
            <pc:docMk/>
            <pc:sldMk cId="3028773079" sldId="295"/>
            <ac:spMk id="5141" creationId="{69D47016-023F-44BD-981C-50E7A10A6609}"/>
          </ac:spMkLst>
        </pc:spChg>
        <pc:spChg chg="add">
          <ac:chgData name="Ming Yang" userId="d4eb6731003802da" providerId="LiveId" clId="{C9DC1E32-A509-B246-8EC2-00BAFF295A29}" dt="2024-06-29T14:14:29.692" v="12815" actId="26606"/>
          <ac:spMkLst>
            <pc:docMk/>
            <pc:sldMk cId="3028773079" sldId="295"/>
            <ac:spMk id="5143" creationId="{6D8B37B0-0682-433E-BC8D-498C04ABD9A7}"/>
          </ac:spMkLst>
        </pc:spChg>
        <pc:picChg chg="add mod">
          <ac:chgData name="Ming Yang" userId="d4eb6731003802da" providerId="LiveId" clId="{C9DC1E32-A509-B246-8EC2-00BAFF295A29}" dt="2024-06-29T14:14:29.692" v="12815" actId="26606"/>
          <ac:picMkLst>
            <pc:docMk/>
            <pc:sldMk cId="3028773079" sldId="295"/>
            <ac:picMk id="5122" creationId="{B180E0D5-0846-80A5-EF8D-99A083E9D889}"/>
          </ac:picMkLst>
        </pc:picChg>
        <pc:picChg chg="add del mod">
          <ac:chgData name="Ming Yang" userId="d4eb6731003802da" providerId="LiveId" clId="{C9DC1E32-A509-B246-8EC2-00BAFF295A29}" dt="2024-06-29T14:14:23.052" v="12813" actId="478"/>
          <ac:picMkLst>
            <pc:docMk/>
            <pc:sldMk cId="3028773079" sldId="295"/>
            <ac:picMk id="5124" creationId="{505AD01B-84C8-4D67-11B9-B5B748192590}"/>
          </ac:picMkLst>
        </pc:picChg>
        <pc:picChg chg="add mod">
          <ac:chgData name="Ming Yang" userId="d4eb6731003802da" providerId="LiveId" clId="{C9DC1E32-A509-B246-8EC2-00BAFF295A29}" dt="2024-06-29T14:14:29.692" v="12815" actId="26606"/>
          <ac:picMkLst>
            <pc:docMk/>
            <pc:sldMk cId="3028773079" sldId="295"/>
            <ac:picMk id="5126" creationId="{E597E9E8-D23F-55BA-0E41-A019E1436774}"/>
          </ac:picMkLst>
        </pc:picChg>
      </pc:sldChg>
      <pc:sldChg chg="addSp delSp modSp add mod setBg modAnim delDesignElem modNotesTx">
        <pc:chgData name="Ming Yang" userId="d4eb6731003802da" providerId="LiveId" clId="{C9DC1E32-A509-B246-8EC2-00BAFF295A29}" dt="2024-06-30T02:05:29.132" v="19642" actId="20577"/>
        <pc:sldMkLst>
          <pc:docMk/>
          <pc:sldMk cId="4212218018" sldId="296"/>
        </pc:sldMkLst>
        <pc:spChg chg="mod">
          <ac:chgData name="Ming Yang" userId="d4eb6731003802da" providerId="LiveId" clId="{C9DC1E32-A509-B246-8EC2-00BAFF295A29}" dt="2024-06-27T03:43:17.361" v="7880" actId="20577"/>
          <ac:spMkLst>
            <pc:docMk/>
            <pc:sldMk cId="4212218018" sldId="296"/>
            <ac:spMk id="2" creationId="{D03556DA-B062-70A7-ADB5-3E4486BA1030}"/>
          </ac:spMkLst>
        </pc:spChg>
        <pc:spChg chg="mod">
          <ac:chgData name="Ming Yang" userId="d4eb6731003802da" providerId="LiveId" clId="{C9DC1E32-A509-B246-8EC2-00BAFF295A29}" dt="2024-06-27T03:44:08.473" v="7901" actId="20577"/>
          <ac:spMkLst>
            <pc:docMk/>
            <pc:sldMk cId="4212218018" sldId="296"/>
            <ac:spMk id="3" creationId="{C19A0979-42F4-A4B5-CE23-F3F31065D7FB}"/>
          </ac:spMkLst>
        </pc:spChg>
        <pc:spChg chg="add mod">
          <ac:chgData name="Ming Yang" userId="d4eb6731003802da" providerId="LiveId" clId="{C9DC1E32-A509-B246-8EC2-00BAFF295A29}" dt="2024-06-27T12:44:51.333" v="10381" actId="207"/>
          <ac:spMkLst>
            <pc:docMk/>
            <pc:sldMk cId="4212218018" sldId="296"/>
            <ac:spMk id="7" creationId="{8FA2CC14-B597-7390-5994-B10E6E9FE9AA}"/>
          </ac:spMkLst>
        </pc:spChg>
        <pc:spChg chg="add mod">
          <ac:chgData name="Ming Yang" userId="d4eb6731003802da" providerId="LiveId" clId="{C9DC1E32-A509-B246-8EC2-00BAFF295A29}" dt="2024-06-27T12:46:07.622" v="10393" actId="14100"/>
          <ac:spMkLst>
            <pc:docMk/>
            <pc:sldMk cId="4212218018" sldId="296"/>
            <ac:spMk id="8" creationId="{2EFAAFA9-3228-CCB8-980B-D65665DDD1DD}"/>
          </ac:spMkLst>
        </pc:spChg>
        <pc:spChg chg="del">
          <ac:chgData name="Ming Yang" userId="d4eb6731003802da" providerId="LiveId" clId="{C9DC1E32-A509-B246-8EC2-00BAFF295A29}" dt="2024-06-27T03:43:09.971" v="7863"/>
          <ac:spMkLst>
            <pc:docMk/>
            <pc:sldMk cId="4212218018" sldId="296"/>
            <ac:spMk id="9" creationId="{32AEEBC8-9D30-42EF-95F2-386C2653FBF0}"/>
          </ac:spMkLst>
        </pc:spChg>
        <pc:spChg chg="add mod">
          <ac:chgData name="Ming Yang" userId="d4eb6731003802da" providerId="LiveId" clId="{C9DC1E32-A509-B246-8EC2-00BAFF295A29}" dt="2024-06-27T12:45:38.077" v="10390" actId="14100"/>
          <ac:spMkLst>
            <pc:docMk/>
            <pc:sldMk cId="4212218018" sldId="296"/>
            <ac:spMk id="10" creationId="{E33DA8FC-4C22-3EE6-F57C-9193D0FF61B7}"/>
          </ac:spMkLst>
        </pc:spChg>
        <pc:spChg chg="del">
          <ac:chgData name="Ming Yang" userId="d4eb6731003802da" providerId="LiveId" clId="{C9DC1E32-A509-B246-8EC2-00BAFF295A29}" dt="2024-06-27T03:43:09.971" v="7863"/>
          <ac:spMkLst>
            <pc:docMk/>
            <pc:sldMk cId="4212218018" sldId="296"/>
            <ac:spMk id="11" creationId="{2E92FA66-67D7-4CB4-94D3-E643A9AD4757}"/>
          </ac:spMkLst>
        </pc:spChg>
        <pc:picChg chg="del">
          <ac:chgData name="Ming Yang" userId="d4eb6731003802da" providerId="LiveId" clId="{C9DC1E32-A509-B246-8EC2-00BAFF295A29}" dt="2024-06-27T03:43:21.748" v="7881" actId="478"/>
          <ac:picMkLst>
            <pc:docMk/>
            <pc:sldMk cId="4212218018" sldId="296"/>
            <ac:picMk id="4" creationId="{24261C06-3EA4-E056-027C-494501A2CFEC}"/>
          </ac:picMkLst>
        </pc:picChg>
        <pc:picChg chg="add mod">
          <ac:chgData name="Ming Yang" userId="d4eb6731003802da" providerId="LiveId" clId="{C9DC1E32-A509-B246-8EC2-00BAFF295A29}" dt="2024-06-27T03:43:33.307" v="7885" actId="1076"/>
          <ac:picMkLst>
            <pc:docMk/>
            <pc:sldMk cId="4212218018" sldId="296"/>
            <ac:picMk id="5" creationId="{ADBD47DD-9EBA-EE8A-18F0-3927A714A335}"/>
          </ac:picMkLst>
        </pc:picChg>
        <pc:picChg chg="add mod">
          <ac:chgData name="Ming Yang" userId="d4eb6731003802da" providerId="LiveId" clId="{C9DC1E32-A509-B246-8EC2-00BAFF295A29}" dt="2024-06-27T03:43:29.547" v="7884" actId="1076"/>
          <ac:picMkLst>
            <pc:docMk/>
            <pc:sldMk cId="4212218018" sldId="296"/>
            <ac:picMk id="6" creationId="{C2FE4F77-199E-463A-41A7-7C5BD18E3A5C}"/>
          </ac:picMkLst>
        </pc:picChg>
      </pc:sldChg>
      <pc:sldChg chg="new del">
        <pc:chgData name="Ming Yang" userId="d4eb6731003802da" providerId="LiveId" clId="{C9DC1E32-A509-B246-8EC2-00BAFF295A29}" dt="2024-06-27T05:45:34.398" v="9116" actId="2696"/>
        <pc:sldMkLst>
          <pc:docMk/>
          <pc:sldMk cId="2054877145" sldId="297"/>
        </pc:sldMkLst>
      </pc:sldChg>
      <pc:sldChg chg="addSp delSp modSp new mod setBg modNotesTx">
        <pc:chgData name="Ming Yang" userId="d4eb6731003802da" providerId="LiveId" clId="{C9DC1E32-A509-B246-8EC2-00BAFF295A29}" dt="2024-06-27T06:01:18.153" v="10184" actId="20577"/>
        <pc:sldMkLst>
          <pc:docMk/>
          <pc:sldMk cId="2195634738" sldId="298"/>
        </pc:sldMkLst>
        <pc:spChg chg="mod">
          <ac:chgData name="Ming Yang" userId="d4eb6731003802da" providerId="LiveId" clId="{C9DC1E32-A509-B246-8EC2-00BAFF295A29}" dt="2024-06-27T06:00:28.842" v="10042" actId="20577"/>
          <ac:spMkLst>
            <pc:docMk/>
            <pc:sldMk cId="2195634738" sldId="298"/>
            <ac:spMk id="2" creationId="{42216BC7-249F-69C3-09BD-13EA1CD87A34}"/>
          </ac:spMkLst>
        </pc:spChg>
        <pc:spChg chg="add del mod">
          <ac:chgData name="Ming Yang" userId="d4eb6731003802da" providerId="LiveId" clId="{C9DC1E32-A509-B246-8EC2-00BAFF295A29}" dt="2024-06-27T05:49:23.999" v="9334" actId="26606"/>
          <ac:spMkLst>
            <pc:docMk/>
            <pc:sldMk cId="2195634738" sldId="298"/>
            <ac:spMk id="3" creationId="{9BD3FBA3-3EAE-5CD7-E665-60F184B57D3A}"/>
          </ac:spMkLst>
        </pc:spChg>
        <pc:spChg chg="add del">
          <ac:chgData name="Ming Yang" userId="d4eb6731003802da" providerId="LiveId" clId="{C9DC1E32-A509-B246-8EC2-00BAFF295A29}" dt="2024-06-27T05:49:23.995" v="9333" actId="26606"/>
          <ac:spMkLst>
            <pc:docMk/>
            <pc:sldMk cId="2195634738" sldId="298"/>
            <ac:spMk id="8" creationId="{100EDD19-6802-4EC3-95CE-CFFAB042CFD6}"/>
          </ac:spMkLst>
        </pc:spChg>
        <pc:spChg chg="add del">
          <ac:chgData name="Ming Yang" userId="d4eb6731003802da" providerId="LiveId" clId="{C9DC1E32-A509-B246-8EC2-00BAFF295A29}" dt="2024-06-27T05:49:19.528" v="9329" actId="26606"/>
          <ac:spMkLst>
            <pc:docMk/>
            <pc:sldMk cId="2195634738" sldId="298"/>
            <ac:spMk id="9" creationId="{2E442304-DDBD-4F7B-8017-36BCC863FB40}"/>
          </ac:spMkLst>
        </pc:spChg>
        <pc:spChg chg="add del">
          <ac:chgData name="Ming Yang" userId="d4eb6731003802da" providerId="LiveId" clId="{C9DC1E32-A509-B246-8EC2-00BAFF295A29}" dt="2024-06-27T05:49:23.995" v="9333" actId="26606"/>
          <ac:spMkLst>
            <pc:docMk/>
            <pc:sldMk cId="2195634738" sldId="298"/>
            <ac:spMk id="10" creationId="{DB17E863-922E-4C26-BD64-E8FD41D28661}"/>
          </ac:spMkLst>
        </pc:spChg>
        <pc:spChg chg="add del">
          <ac:chgData name="Ming Yang" userId="d4eb6731003802da" providerId="LiveId" clId="{C9DC1E32-A509-B246-8EC2-00BAFF295A29}" dt="2024-06-27T05:49:19.528" v="9329" actId="26606"/>
          <ac:spMkLst>
            <pc:docMk/>
            <pc:sldMk cId="2195634738" sldId="298"/>
            <ac:spMk id="11" creationId="{5E107275-3853-46FD-A241-DE4355A42675}"/>
          </ac:spMkLst>
        </pc:spChg>
        <pc:spChg chg="add del">
          <ac:chgData name="Ming Yang" userId="d4eb6731003802da" providerId="LiveId" clId="{C9DC1E32-A509-B246-8EC2-00BAFF295A29}" dt="2024-06-27T05:49:21.244" v="9331" actId="26606"/>
          <ac:spMkLst>
            <pc:docMk/>
            <pc:sldMk cId="2195634738" sldId="298"/>
            <ac:spMk id="16" creationId="{8DF67618-B87B-4195-8E24-3B126F79FF55}"/>
          </ac:spMkLst>
        </pc:spChg>
        <pc:spChg chg="add del">
          <ac:chgData name="Ming Yang" userId="d4eb6731003802da" providerId="LiveId" clId="{C9DC1E32-A509-B246-8EC2-00BAFF295A29}" dt="2024-06-27T05:49:21.244" v="9331" actId="26606"/>
          <ac:spMkLst>
            <pc:docMk/>
            <pc:sldMk cId="2195634738" sldId="298"/>
            <ac:spMk id="25" creationId="{64960379-9FF9-400A-A8A8-F5AB633FD3BF}"/>
          </ac:spMkLst>
        </pc:spChg>
        <pc:spChg chg="add del">
          <ac:chgData name="Ming Yang" userId="d4eb6731003802da" providerId="LiveId" clId="{C9DC1E32-A509-B246-8EC2-00BAFF295A29}" dt="2024-06-27T05:49:23.995" v="9333" actId="26606"/>
          <ac:spMkLst>
            <pc:docMk/>
            <pc:sldMk cId="2195634738" sldId="298"/>
            <ac:spMk id="28" creationId="{9BD3FBA3-3EAE-5CD7-E665-60F184B57D3A}"/>
          </ac:spMkLst>
        </pc:spChg>
        <pc:spChg chg="add del">
          <ac:chgData name="Ming Yang" userId="d4eb6731003802da" providerId="LiveId" clId="{C9DC1E32-A509-B246-8EC2-00BAFF295A29}" dt="2024-06-27T05:50:13.110" v="9337" actId="26606"/>
          <ac:spMkLst>
            <pc:docMk/>
            <pc:sldMk cId="2195634738" sldId="298"/>
            <ac:spMk id="30" creationId="{777A147A-9ED8-46B4-8660-1B3C2AA880B5}"/>
          </ac:spMkLst>
        </pc:spChg>
        <pc:spChg chg="add del">
          <ac:chgData name="Ming Yang" userId="d4eb6731003802da" providerId="LiveId" clId="{C9DC1E32-A509-B246-8EC2-00BAFF295A29}" dt="2024-06-27T05:50:13.110" v="9337" actId="26606"/>
          <ac:spMkLst>
            <pc:docMk/>
            <pc:sldMk cId="2195634738" sldId="298"/>
            <ac:spMk id="31" creationId="{5D6C15A0-C087-4593-8414-2B4EC1CDC3DE}"/>
          </ac:spMkLst>
        </pc:spChg>
        <pc:spChg chg="add del">
          <ac:chgData name="Ming Yang" userId="d4eb6731003802da" providerId="LiveId" clId="{C9DC1E32-A509-B246-8EC2-00BAFF295A29}" dt="2024-06-27T05:50:13.110" v="9337" actId="26606"/>
          <ac:spMkLst>
            <pc:docMk/>
            <pc:sldMk cId="2195634738" sldId="298"/>
            <ac:spMk id="32" creationId="{9BD3FBA3-3EAE-5CD7-E665-60F184B57D3A}"/>
          </ac:spMkLst>
        </pc:spChg>
        <pc:spChg chg="add del mod">
          <ac:chgData name="Ming Yang" userId="d4eb6731003802da" providerId="LiveId" clId="{C9DC1E32-A509-B246-8EC2-00BAFF295A29}" dt="2024-06-27T05:52:17.761" v="9365" actId="12084"/>
          <ac:spMkLst>
            <pc:docMk/>
            <pc:sldMk cId="2195634738" sldId="298"/>
            <ac:spMk id="36" creationId="{9BD3FBA3-3EAE-5CD7-E665-60F184B57D3A}"/>
          </ac:spMkLst>
        </pc:spChg>
        <pc:spChg chg="add">
          <ac:chgData name="Ming Yang" userId="d4eb6731003802da" providerId="LiveId" clId="{C9DC1E32-A509-B246-8EC2-00BAFF295A29}" dt="2024-06-27T05:50:13.110" v="9337" actId="26606"/>
          <ac:spMkLst>
            <pc:docMk/>
            <pc:sldMk cId="2195634738" sldId="298"/>
            <ac:spMk id="37" creationId="{1C799903-48D5-4A31-A1A2-541072D9771E}"/>
          </ac:spMkLst>
        </pc:spChg>
        <pc:spChg chg="add">
          <ac:chgData name="Ming Yang" userId="d4eb6731003802da" providerId="LiveId" clId="{C9DC1E32-A509-B246-8EC2-00BAFF295A29}" dt="2024-06-27T05:50:13.110" v="9337" actId="26606"/>
          <ac:spMkLst>
            <pc:docMk/>
            <pc:sldMk cId="2195634738" sldId="298"/>
            <ac:spMk id="39" creationId="{8EFFF109-FC58-4FD3-BE05-9775A1310F55}"/>
          </ac:spMkLst>
        </pc:spChg>
        <pc:spChg chg="add">
          <ac:chgData name="Ming Yang" userId="d4eb6731003802da" providerId="LiveId" clId="{C9DC1E32-A509-B246-8EC2-00BAFF295A29}" dt="2024-06-27T05:50:13.110" v="9337" actId="26606"/>
          <ac:spMkLst>
            <pc:docMk/>
            <pc:sldMk cId="2195634738" sldId="298"/>
            <ac:spMk id="41" creationId="{E1B96AD6-92A9-4273-A62B-96A1C3E0BA95}"/>
          </ac:spMkLst>
        </pc:spChg>
        <pc:spChg chg="add">
          <ac:chgData name="Ming Yang" userId="d4eb6731003802da" providerId="LiveId" clId="{C9DC1E32-A509-B246-8EC2-00BAFF295A29}" dt="2024-06-27T05:50:13.110" v="9337" actId="26606"/>
          <ac:spMkLst>
            <pc:docMk/>
            <pc:sldMk cId="2195634738" sldId="298"/>
            <ac:spMk id="43" creationId="{463EEC44-1BA3-44ED-81FC-A644B04B2A44}"/>
          </ac:spMkLst>
        </pc:spChg>
        <pc:grpChg chg="add del">
          <ac:chgData name="Ming Yang" userId="d4eb6731003802da" providerId="LiveId" clId="{C9DC1E32-A509-B246-8EC2-00BAFF295A29}" dt="2024-06-27T05:49:21.244" v="9331" actId="26606"/>
          <ac:grpSpMkLst>
            <pc:docMk/>
            <pc:sldMk cId="2195634738" sldId="298"/>
            <ac:grpSpMk id="13" creationId="{2C491629-AE25-486B-9B22-2CE4EE8F7E47}"/>
          </ac:grpSpMkLst>
        </pc:grpChg>
        <pc:grpChg chg="add del">
          <ac:chgData name="Ming Yang" userId="d4eb6731003802da" providerId="LiveId" clId="{C9DC1E32-A509-B246-8EC2-00BAFF295A29}" dt="2024-06-27T05:49:21.244" v="9331" actId="26606"/>
          <ac:grpSpMkLst>
            <pc:docMk/>
            <pc:sldMk cId="2195634738" sldId="298"/>
            <ac:grpSpMk id="17" creationId="{43F5E015-E085-4624-B431-B42414448684}"/>
          </ac:grpSpMkLst>
        </pc:grpChg>
        <pc:graphicFrameChg chg="add del modGraphic">
          <ac:chgData name="Ming Yang" userId="d4eb6731003802da" providerId="LiveId" clId="{C9DC1E32-A509-B246-8EC2-00BAFF295A29}" dt="2024-06-27T05:50:32.447" v="9339" actId="1032"/>
          <ac:graphicFrameMkLst>
            <pc:docMk/>
            <pc:sldMk cId="2195634738" sldId="298"/>
            <ac:graphicFrameMk id="4" creationId="{E5B7C334-5D6B-0970-1307-C7F81410127E}"/>
          </ac:graphicFrameMkLst>
        </pc:graphicFrameChg>
        <pc:graphicFrameChg chg="add del">
          <ac:chgData name="Ming Yang" userId="d4eb6731003802da" providerId="LiveId" clId="{C9DC1E32-A509-B246-8EC2-00BAFF295A29}" dt="2024-06-27T05:49:19.528" v="9329" actId="26606"/>
          <ac:graphicFrameMkLst>
            <pc:docMk/>
            <pc:sldMk cId="2195634738" sldId="298"/>
            <ac:graphicFrameMk id="5" creationId="{409D903E-B021-DE51-CCF6-DFD3E3A12E8B}"/>
          </ac:graphicFrameMkLst>
        </pc:graphicFrameChg>
        <pc:graphicFrameChg chg="add mod">
          <ac:chgData name="Ming Yang" userId="d4eb6731003802da" providerId="LiveId" clId="{C9DC1E32-A509-B246-8EC2-00BAFF295A29}" dt="2024-06-27T05:50:52.450" v="9341" actId="12084"/>
          <ac:graphicFrameMkLst>
            <pc:docMk/>
            <pc:sldMk cId="2195634738" sldId="298"/>
            <ac:graphicFrameMk id="6" creationId="{5F70E39D-CA2D-47BE-A5C7-84EDA962C34B}"/>
          </ac:graphicFrameMkLst>
        </pc:graphicFrameChg>
        <pc:graphicFrameChg chg="add mod">
          <ac:chgData name="Ming Yang" userId="d4eb6731003802da" providerId="LiveId" clId="{C9DC1E32-A509-B246-8EC2-00BAFF295A29}" dt="2024-06-27T05:50:59.157" v="9343" actId="12084"/>
          <ac:graphicFrameMkLst>
            <pc:docMk/>
            <pc:sldMk cId="2195634738" sldId="298"/>
            <ac:graphicFrameMk id="7" creationId="{A1B80251-4964-CABD-7D25-AD752E6D0EF6}"/>
          </ac:graphicFrameMkLst>
        </pc:graphicFrameChg>
        <pc:graphicFrameChg chg="add mod">
          <ac:chgData name="Ming Yang" userId="d4eb6731003802da" providerId="LiveId" clId="{C9DC1E32-A509-B246-8EC2-00BAFF295A29}" dt="2024-06-27T05:51:04.578" v="9345" actId="12084"/>
          <ac:graphicFrameMkLst>
            <pc:docMk/>
            <pc:sldMk cId="2195634738" sldId="298"/>
            <ac:graphicFrameMk id="12" creationId="{D01CD216-ADE6-B1EC-AACA-10ED3F8A92DE}"/>
          </ac:graphicFrameMkLst>
        </pc:graphicFrameChg>
        <pc:graphicFrameChg chg="add del">
          <ac:chgData name="Ming Yang" userId="d4eb6731003802da" providerId="LiveId" clId="{C9DC1E32-A509-B246-8EC2-00BAFF295A29}" dt="2024-06-27T05:49:21.244" v="9331" actId="26606"/>
          <ac:graphicFrameMkLst>
            <pc:docMk/>
            <pc:sldMk cId="2195634738" sldId="298"/>
            <ac:graphicFrameMk id="26" creationId="{4AF0FAAD-2191-1132-6337-F81C8CB8F983}"/>
          </ac:graphicFrameMkLst>
        </pc:graphicFrameChg>
        <pc:graphicFrameChg chg="add mod">
          <ac:chgData name="Ming Yang" userId="d4eb6731003802da" providerId="LiveId" clId="{C9DC1E32-A509-B246-8EC2-00BAFF295A29}" dt="2024-06-27T05:51:42.292" v="9358" actId="12084"/>
          <ac:graphicFrameMkLst>
            <pc:docMk/>
            <pc:sldMk cId="2195634738" sldId="298"/>
            <ac:graphicFrameMk id="27" creationId="{84312B09-0DBC-1419-6499-8C6CA5B4F36F}"/>
          </ac:graphicFrameMkLst>
        </pc:graphicFrameChg>
        <pc:graphicFrameChg chg="add del">
          <ac:chgData name="Ming Yang" userId="d4eb6731003802da" providerId="LiveId" clId="{C9DC1E32-A509-B246-8EC2-00BAFF295A29}" dt="2024-06-27T05:50:13.101" v="9336" actId="26606"/>
          <ac:graphicFrameMkLst>
            <pc:docMk/>
            <pc:sldMk cId="2195634738" sldId="298"/>
            <ac:graphicFrameMk id="34" creationId="{D4969A6B-59A8-2E61-8C05-22DA1CC197FD}"/>
          </ac:graphicFrameMkLst>
        </pc:graphicFrameChg>
        <pc:graphicFrameChg chg="add mod">
          <ac:chgData name="Ming Yang" userId="d4eb6731003802da" providerId="LiveId" clId="{C9DC1E32-A509-B246-8EC2-00BAFF295A29}" dt="2024-06-27T05:56:43.470" v="9375"/>
          <ac:graphicFrameMkLst>
            <pc:docMk/>
            <pc:sldMk cId="2195634738" sldId="298"/>
            <ac:graphicFrameMk id="35" creationId="{3A210913-0D1B-4729-E4B7-34A406E8BBE2}"/>
          </ac:graphicFrameMkLst>
        </pc:graphicFrameChg>
        <pc:picChg chg="add mod">
          <ac:chgData name="Ming Yang" userId="d4eb6731003802da" providerId="LiveId" clId="{C9DC1E32-A509-B246-8EC2-00BAFF295A29}" dt="2024-06-27T05:52:02.536" v="9361"/>
          <ac:picMkLst>
            <pc:docMk/>
            <pc:sldMk cId="2195634738" sldId="298"/>
            <ac:picMk id="29" creationId="{6003C9EC-1275-4E17-8B93-3195D0F81BFC}"/>
          </ac:picMkLst>
        </pc:picChg>
        <pc:picChg chg="add mod">
          <ac:chgData name="Ming Yang" userId="d4eb6731003802da" providerId="LiveId" clId="{C9DC1E32-A509-B246-8EC2-00BAFF295A29}" dt="2024-06-27T05:52:08.634" v="9364"/>
          <ac:picMkLst>
            <pc:docMk/>
            <pc:sldMk cId="2195634738" sldId="298"/>
            <ac:picMk id="33" creationId="{2F57508B-8DDE-F520-7FCD-78618437F3A4}"/>
          </ac:picMkLst>
        </pc:picChg>
      </pc:sldChg>
      <pc:sldChg chg="addSp delSp modSp new mod setBg addAnim modNotesTx">
        <pc:chgData name="Ming Yang" userId="d4eb6731003802da" providerId="LiveId" clId="{C9DC1E32-A509-B246-8EC2-00BAFF295A29}" dt="2024-06-30T02:48:19.352" v="23137" actId="20577"/>
        <pc:sldMkLst>
          <pc:docMk/>
          <pc:sldMk cId="226751108" sldId="299"/>
        </pc:sldMkLst>
        <pc:spChg chg="mod">
          <ac:chgData name="Ming Yang" userId="d4eb6731003802da" providerId="LiveId" clId="{C9DC1E32-A509-B246-8EC2-00BAFF295A29}" dt="2024-06-28T12:46:49.944" v="10735" actId="26606"/>
          <ac:spMkLst>
            <pc:docMk/>
            <pc:sldMk cId="226751108" sldId="299"/>
            <ac:spMk id="2" creationId="{54378550-6D33-8DCB-E4B0-2B188D06DD4D}"/>
          </ac:spMkLst>
        </pc:spChg>
        <pc:spChg chg="del">
          <ac:chgData name="Ming Yang" userId="d4eb6731003802da" providerId="LiveId" clId="{C9DC1E32-A509-B246-8EC2-00BAFF295A29}" dt="2024-06-27T14:51:54.482" v="10688"/>
          <ac:spMkLst>
            <pc:docMk/>
            <pc:sldMk cId="226751108" sldId="299"/>
            <ac:spMk id="3" creationId="{C2ACE895-453B-BB05-5ABF-4F9671F641D6}"/>
          </ac:spMkLst>
        </pc:spChg>
        <pc:spChg chg="add del mod">
          <ac:chgData name="Ming Yang" userId="d4eb6731003802da" providerId="LiveId" clId="{C9DC1E32-A509-B246-8EC2-00BAFF295A29}" dt="2024-06-27T14:56:21.772" v="10723" actId="478"/>
          <ac:spMkLst>
            <pc:docMk/>
            <pc:sldMk cId="226751108" sldId="299"/>
            <ac:spMk id="6" creationId="{2F224BCC-0AC5-EF63-186C-00A5D49F3E7C}"/>
          </ac:spMkLst>
        </pc:spChg>
        <pc:spChg chg="add del">
          <ac:chgData name="Ming Yang" userId="d4eb6731003802da" providerId="LiveId" clId="{C9DC1E32-A509-B246-8EC2-00BAFF295A29}" dt="2024-06-28T12:46:49.944" v="10735" actId="26606"/>
          <ac:spMkLst>
            <pc:docMk/>
            <pc:sldMk cId="226751108" sldId="299"/>
            <ac:spMk id="7" creationId="{FFD48BC7-DC40-47DE-87EE-9F4B6ECB9ABB}"/>
          </ac:spMkLst>
        </pc:spChg>
        <pc:spChg chg="add del">
          <ac:chgData name="Ming Yang" userId="d4eb6731003802da" providerId="LiveId" clId="{C9DC1E32-A509-B246-8EC2-00BAFF295A29}" dt="2024-06-28T12:46:49.944" v="10735" actId="26606"/>
          <ac:spMkLst>
            <pc:docMk/>
            <pc:sldMk cId="226751108" sldId="299"/>
            <ac:spMk id="9" creationId="{E502BBC7-2C76-46F3-BC24-5985BC13DB88}"/>
          </ac:spMkLst>
        </pc:spChg>
        <pc:spChg chg="add del">
          <ac:chgData name="Ming Yang" userId="d4eb6731003802da" providerId="LiveId" clId="{C9DC1E32-A509-B246-8EC2-00BAFF295A29}" dt="2024-06-28T12:46:49.944" v="10735" actId="26606"/>
          <ac:spMkLst>
            <pc:docMk/>
            <pc:sldMk cId="226751108" sldId="299"/>
            <ac:spMk id="11" creationId="{C7F28D52-2A5F-4D23-81AE-7CB8B591C7AF}"/>
          </ac:spMkLst>
        </pc:spChg>
        <pc:spChg chg="add del">
          <ac:chgData name="Ming Yang" userId="d4eb6731003802da" providerId="LiveId" clId="{C9DC1E32-A509-B246-8EC2-00BAFF295A29}" dt="2024-06-28T12:46:49.944" v="10735" actId="26606"/>
          <ac:spMkLst>
            <pc:docMk/>
            <pc:sldMk cId="226751108" sldId="299"/>
            <ac:spMk id="13" creationId="{3629484E-3792-4B3D-89AD-7C8A1ED0E0D4}"/>
          </ac:spMkLst>
        </pc:spChg>
        <pc:spChg chg="add">
          <ac:chgData name="Ming Yang" userId="d4eb6731003802da" providerId="LiveId" clId="{C9DC1E32-A509-B246-8EC2-00BAFF295A29}" dt="2024-06-28T12:46:49.944" v="10735" actId="26606"/>
          <ac:spMkLst>
            <pc:docMk/>
            <pc:sldMk cId="226751108" sldId="299"/>
            <ac:spMk id="18" creationId="{FFD48BC7-DC40-47DE-87EE-9F4B6ECB9ABB}"/>
          </ac:spMkLst>
        </pc:spChg>
        <pc:spChg chg="add">
          <ac:chgData name="Ming Yang" userId="d4eb6731003802da" providerId="LiveId" clId="{C9DC1E32-A509-B246-8EC2-00BAFF295A29}" dt="2024-06-28T12:46:49.944" v="10735" actId="26606"/>
          <ac:spMkLst>
            <pc:docMk/>
            <pc:sldMk cId="226751108" sldId="299"/>
            <ac:spMk id="20" creationId="{E502BBC7-2C76-46F3-BC24-5985BC13DB88}"/>
          </ac:spMkLst>
        </pc:spChg>
        <pc:spChg chg="add">
          <ac:chgData name="Ming Yang" userId="d4eb6731003802da" providerId="LiveId" clId="{C9DC1E32-A509-B246-8EC2-00BAFF295A29}" dt="2024-06-28T12:46:49.944" v="10735" actId="26606"/>
          <ac:spMkLst>
            <pc:docMk/>
            <pc:sldMk cId="226751108" sldId="299"/>
            <ac:spMk id="22" creationId="{C7F28D52-2A5F-4D23-81AE-7CB8B591C7AF}"/>
          </ac:spMkLst>
        </pc:spChg>
        <pc:spChg chg="add">
          <ac:chgData name="Ming Yang" userId="d4eb6731003802da" providerId="LiveId" clId="{C9DC1E32-A509-B246-8EC2-00BAFF295A29}" dt="2024-06-28T12:46:49.944" v="10735" actId="26606"/>
          <ac:spMkLst>
            <pc:docMk/>
            <pc:sldMk cId="226751108" sldId="299"/>
            <ac:spMk id="24" creationId="{3629484E-3792-4B3D-89AD-7C8A1ED0E0D4}"/>
          </ac:spMkLst>
        </pc:spChg>
        <pc:picChg chg="add del mod">
          <ac:chgData name="Ming Yang" userId="d4eb6731003802da" providerId="LiveId" clId="{C9DC1E32-A509-B246-8EC2-00BAFF295A29}" dt="2024-06-27T14:56:06.339" v="10718" actId="21"/>
          <ac:picMkLst>
            <pc:docMk/>
            <pc:sldMk cId="226751108" sldId="299"/>
            <ac:picMk id="4" creationId="{A4406C64-3BA8-6541-29D6-1D728673D0E5}"/>
          </ac:picMkLst>
        </pc:picChg>
      </pc:sldChg>
      <pc:sldChg chg="addSp delSp modSp new del mod">
        <pc:chgData name="Ming Yang" userId="d4eb6731003802da" providerId="LiveId" clId="{C9DC1E32-A509-B246-8EC2-00BAFF295A29}" dt="2024-06-27T14:39:21.546" v="10612" actId="2696"/>
        <pc:sldMkLst>
          <pc:docMk/>
          <pc:sldMk cId="294875749" sldId="299"/>
        </pc:sldMkLst>
        <pc:graphicFrameChg chg="add del mod">
          <ac:chgData name="Ming Yang" userId="d4eb6731003802da" providerId="LiveId" clId="{C9DC1E32-A509-B246-8EC2-00BAFF295A29}" dt="2024-06-27T14:37:50.057" v="10601" actId="21"/>
          <ac:graphicFrameMkLst>
            <pc:docMk/>
            <pc:sldMk cId="294875749" sldId="299"/>
            <ac:graphicFrameMk id="4" creationId="{976876FE-EE1F-70C8-8E65-8D30F08EFC2A}"/>
          </ac:graphicFrameMkLst>
        </pc:graphicFrameChg>
      </pc:sldChg>
      <pc:sldChg chg="addSp delSp modSp new mod modTransition modAnim modNotesTx">
        <pc:chgData name="Ming Yang" userId="d4eb6731003802da" providerId="LiveId" clId="{C9DC1E32-A509-B246-8EC2-00BAFF295A29}" dt="2024-06-30T03:09:29.816" v="25582" actId="20577"/>
        <pc:sldMkLst>
          <pc:docMk/>
          <pc:sldMk cId="4215026205" sldId="300"/>
        </pc:sldMkLst>
        <pc:spChg chg="del">
          <ac:chgData name="Ming Yang" userId="d4eb6731003802da" providerId="LiveId" clId="{C9DC1E32-A509-B246-8EC2-00BAFF295A29}" dt="2024-06-29T01:41:58.799" v="10739" actId="478"/>
          <ac:spMkLst>
            <pc:docMk/>
            <pc:sldMk cId="4215026205" sldId="300"/>
            <ac:spMk id="2" creationId="{E70B8F21-A215-3AB9-88BC-DCFA4DFE4B8B}"/>
          </ac:spMkLst>
        </pc:spChg>
        <pc:spChg chg="add del mod">
          <ac:chgData name="Ming Yang" userId="d4eb6731003802da" providerId="LiveId" clId="{C9DC1E32-A509-B246-8EC2-00BAFF295A29}" dt="2024-06-29T02:27:38.920" v="11464" actId="478"/>
          <ac:spMkLst>
            <pc:docMk/>
            <pc:sldMk cId="4215026205" sldId="300"/>
            <ac:spMk id="2" creationId="{ED208A7B-4284-384B-1636-439C68D25663}"/>
          </ac:spMkLst>
        </pc:spChg>
        <pc:spChg chg="del">
          <ac:chgData name="Ming Yang" userId="d4eb6731003802da" providerId="LiveId" clId="{C9DC1E32-A509-B246-8EC2-00BAFF295A29}" dt="2024-06-29T01:42:00.848" v="10740" actId="478"/>
          <ac:spMkLst>
            <pc:docMk/>
            <pc:sldMk cId="4215026205" sldId="300"/>
            <ac:spMk id="3" creationId="{679F2E6A-F079-C017-7591-8740C77FE3A5}"/>
          </ac:spMkLst>
        </pc:spChg>
        <pc:spChg chg="add del mod">
          <ac:chgData name="Ming Yang" userId="d4eb6731003802da" providerId="LiveId" clId="{C9DC1E32-A509-B246-8EC2-00BAFF295A29}" dt="2024-06-29T02:37:55.762" v="11605" actId="478"/>
          <ac:spMkLst>
            <pc:docMk/>
            <pc:sldMk cId="4215026205" sldId="300"/>
            <ac:spMk id="3" creationId="{B0657511-0108-0105-ABE5-31B52D39C7BC}"/>
          </ac:spMkLst>
        </pc:spChg>
        <pc:spChg chg="add mod topLvl">
          <ac:chgData name="Ming Yang" userId="d4eb6731003802da" providerId="LiveId" clId="{C9DC1E32-A509-B246-8EC2-00BAFF295A29}" dt="2024-06-29T02:38:29.494" v="11606" actId="165"/>
          <ac:spMkLst>
            <pc:docMk/>
            <pc:sldMk cId="4215026205" sldId="300"/>
            <ac:spMk id="4" creationId="{804ADFD7-9904-A62D-59B7-42A1F74AB3C8}"/>
          </ac:spMkLst>
        </pc:spChg>
        <pc:spChg chg="add del mod">
          <ac:chgData name="Ming Yang" userId="d4eb6731003802da" providerId="LiveId" clId="{C9DC1E32-A509-B246-8EC2-00BAFF295A29}" dt="2024-06-29T01:43:04.267" v="10744" actId="478"/>
          <ac:spMkLst>
            <pc:docMk/>
            <pc:sldMk cId="4215026205" sldId="300"/>
            <ac:spMk id="4" creationId="{91F61B05-3159-E2CA-DA26-A3753681A5E2}"/>
          </ac:spMkLst>
        </pc:spChg>
        <pc:spChg chg="add del mod">
          <ac:chgData name="Ming Yang" userId="d4eb6731003802da" providerId="LiveId" clId="{C9DC1E32-A509-B246-8EC2-00BAFF295A29}" dt="2024-06-29T01:49:28.799" v="10763" actId="478"/>
          <ac:spMkLst>
            <pc:docMk/>
            <pc:sldMk cId="4215026205" sldId="300"/>
            <ac:spMk id="5" creationId="{78F44539-4803-31BF-BCC0-A52A3FA4CCE9}"/>
          </ac:spMkLst>
        </pc:spChg>
        <pc:spChg chg="add del mod">
          <ac:chgData name="Ming Yang" userId="d4eb6731003802da" providerId="LiveId" clId="{C9DC1E32-A509-B246-8EC2-00BAFF295A29}" dt="2024-06-29T02:37:55.762" v="11605" actId="478"/>
          <ac:spMkLst>
            <pc:docMk/>
            <pc:sldMk cId="4215026205" sldId="300"/>
            <ac:spMk id="5" creationId="{F29F5496-0E04-55E8-FEB1-65704028BC65}"/>
          </ac:spMkLst>
        </pc:spChg>
        <pc:spChg chg="add mod topLvl">
          <ac:chgData name="Ming Yang" userId="d4eb6731003802da" providerId="LiveId" clId="{C9DC1E32-A509-B246-8EC2-00BAFF295A29}" dt="2024-06-29T02:32:52.196" v="11553" actId="14100"/>
          <ac:spMkLst>
            <pc:docMk/>
            <pc:sldMk cId="4215026205" sldId="300"/>
            <ac:spMk id="6" creationId="{9091406F-C808-AB66-47C7-2DE2B0473E3D}"/>
          </ac:spMkLst>
        </pc:spChg>
        <pc:spChg chg="add mod topLvl">
          <ac:chgData name="Ming Yang" userId="d4eb6731003802da" providerId="LiveId" clId="{C9DC1E32-A509-B246-8EC2-00BAFF295A29}" dt="2024-06-29T02:38:29.494" v="11606" actId="165"/>
          <ac:spMkLst>
            <pc:docMk/>
            <pc:sldMk cId="4215026205" sldId="300"/>
            <ac:spMk id="7" creationId="{141AC83B-DADE-2BAB-8DA2-CC47D2099E4B}"/>
          </ac:spMkLst>
        </pc:spChg>
        <pc:spChg chg="add mod topLvl">
          <ac:chgData name="Ming Yang" userId="d4eb6731003802da" providerId="LiveId" clId="{C9DC1E32-A509-B246-8EC2-00BAFF295A29}" dt="2024-06-29T02:02:01.561" v="10965" actId="165"/>
          <ac:spMkLst>
            <pc:docMk/>
            <pc:sldMk cId="4215026205" sldId="300"/>
            <ac:spMk id="8" creationId="{545BE337-5B47-3DEF-607A-28E368BD854D}"/>
          </ac:spMkLst>
        </pc:spChg>
        <pc:spChg chg="add mod topLvl">
          <ac:chgData name="Ming Yang" userId="d4eb6731003802da" providerId="LiveId" clId="{C9DC1E32-A509-B246-8EC2-00BAFF295A29}" dt="2024-06-29T02:02:07.111" v="10966" actId="1076"/>
          <ac:spMkLst>
            <pc:docMk/>
            <pc:sldMk cId="4215026205" sldId="300"/>
            <ac:spMk id="9" creationId="{9FEDA583-A01C-7BDD-D0B8-B419239CE3EA}"/>
          </ac:spMkLst>
        </pc:spChg>
        <pc:spChg chg="add del mod">
          <ac:chgData name="Ming Yang" userId="d4eb6731003802da" providerId="LiveId" clId="{C9DC1E32-A509-B246-8EC2-00BAFF295A29}" dt="2024-06-29T02:37:55.762" v="11605" actId="478"/>
          <ac:spMkLst>
            <pc:docMk/>
            <pc:sldMk cId="4215026205" sldId="300"/>
            <ac:spMk id="10" creationId="{ED90F212-409A-FD65-E038-44E7B488DAA4}"/>
          </ac:spMkLst>
        </pc:spChg>
        <pc:spChg chg="add mod topLvl">
          <ac:chgData name="Ming Yang" userId="d4eb6731003802da" providerId="LiveId" clId="{C9DC1E32-A509-B246-8EC2-00BAFF295A29}" dt="2024-06-29T02:36:49.127" v="11604" actId="1076"/>
          <ac:spMkLst>
            <pc:docMk/>
            <pc:sldMk cId="4215026205" sldId="300"/>
            <ac:spMk id="11" creationId="{F0A9B0A3-3AF1-D8B3-F821-F7786E531600}"/>
          </ac:spMkLst>
        </pc:spChg>
        <pc:spChg chg="add mod topLvl">
          <ac:chgData name="Ming Yang" userId="d4eb6731003802da" providerId="LiveId" clId="{C9DC1E32-A509-B246-8EC2-00BAFF295A29}" dt="2024-06-29T02:36:25.779" v="11602" actId="1076"/>
          <ac:spMkLst>
            <pc:docMk/>
            <pc:sldMk cId="4215026205" sldId="300"/>
            <ac:spMk id="13" creationId="{97C04016-C181-8CB1-42DD-62781C057A39}"/>
          </ac:spMkLst>
        </pc:spChg>
        <pc:spChg chg="add mod topLvl">
          <ac:chgData name="Ming Yang" userId="d4eb6731003802da" providerId="LiveId" clId="{C9DC1E32-A509-B246-8EC2-00BAFF295A29}" dt="2024-06-29T02:35:59.602" v="11596" actId="14100"/>
          <ac:spMkLst>
            <pc:docMk/>
            <pc:sldMk cId="4215026205" sldId="300"/>
            <ac:spMk id="14" creationId="{20DB669F-C02B-0A72-2A1F-C4A40FE4708D}"/>
          </ac:spMkLst>
        </pc:spChg>
        <pc:spChg chg="add mod topLvl">
          <ac:chgData name="Ming Yang" userId="d4eb6731003802da" providerId="LiveId" clId="{C9DC1E32-A509-B246-8EC2-00BAFF295A29}" dt="2024-06-29T02:36:16.431" v="11600" actId="1076"/>
          <ac:spMkLst>
            <pc:docMk/>
            <pc:sldMk cId="4215026205" sldId="300"/>
            <ac:spMk id="15" creationId="{88D26FC2-B61B-0805-7AB9-FC5CC3244895}"/>
          </ac:spMkLst>
        </pc:spChg>
        <pc:spChg chg="add del mod">
          <ac:chgData name="Ming Yang" userId="d4eb6731003802da" providerId="LiveId" clId="{C9DC1E32-A509-B246-8EC2-00BAFF295A29}" dt="2024-06-29T02:28:42.810" v="11479" actId="478"/>
          <ac:spMkLst>
            <pc:docMk/>
            <pc:sldMk cId="4215026205" sldId="300"/>
            <ac:spMk id="16" creationId="{5BC0DCD4-F181-CE36-34F6-BDA8C5E83A6B}"/>
          </ac:spMkLst>
        </pc:spChg>
        <pc:spChg chg="mod topLvl">
          <ac:chgData name="Ming Yang" userId="d4eb6731003802da" providerId="LiveId" clId="{C9DC1E32-A509-B246-8EC2-00BAFF295A29}" dt="2024-06-29T02:30:05.543" v="11515" actId="1076"/>
          <ac:spMkLst>
            <pc:docMk/>
            <pc:sldMk cId="4215026205" sldId="300"/>
            <ac:spMk id="18" creationId="{53BDAF5E-E398-C1EA-CFC2-DCA682A723DC}"/>
          </ac:spMkLst>
        </pc:spChg>
        <pc:spChg chg="mod topLvl">
          <ac:chgData name="Ming Yang" userId="d4eb6731003802da" providerId="LiveId" clId="{C9DC1E32-A509-B246-8EC2-00BAFF295A29}" dt="2024-06-29T02:30:15.241" v="11518" actId="1076"/>
          <ac:spMkLst>
            <pc:docMk/>
            <pc:sldMk cId="4215026205" sldId="300"/>
            <ac:spMk id="19" creationId="{7FF25EF2-D716-6392-8993-AE77C8C8AD6E}"/>
          </ac:spMkLst>
        </pc:spChg>
        <pc:spChg chg="add mod">
          <ac:chgData name="Ming Yang" userId="d4eb6731003802da" providerId="LiveId" clId="{C9DC1E32-A509-B246-8EC2-00BAFF295A29}" dt="2024-06-29T02:07:08.956" v="11119"/>
          <ac:spMkLst>
            <pc:docMk/>
            <pc:sldMk cId="4215026205" sldId="300"/>
            <ac:spMk id="20" creationId="{B01AF6A6-3ACA-E4CB-293C-F2EB9C12F47F}"/>
          </ac:spMkLst>
        </pc:spChg>
        <pc:spChg chg="add mod">
          <ac:chgData name="Ming Yang" userId="d4eb6731003802da" providerId="LiveId" clId="{C9DC1E32-A509-B246-8EC2-00BAFF295A29}" dt="2024-06-29T02:07:08.956" v="11119"/>
          <ac:spMkLst>
            <pc:docMk/>
            <pc:sldMk cId="4215026205" sldId="300"/>
            <ac:spMk id="21" creationId="{F9C661DB-5B7A-29BC-CB31-81B5C293AB7E}"/>
          </ac:spMkLst>
        </pc:spChg>
        <pc:spChg chg="add mod">
          <ac:chgData name="Ming Yang" userId="d4eb6731003802da" providerId="LiveId" clId="{C9DC1E32-A509-B246-8EC2-00BAFF295A29}" dt="2024-06-29T02:09:00.482" v="11143" actId="692"/>
          <ac:spMkLst>
            <pc:docMk/>
            <pc:sldMk cId="4215026205" sldId="300"/>
            <ac:spMk id="22" creationId="{A60727FE-6732-F8FA-0BD6-E6841813BA58}"/>
          </ac:spMkLst>
        </pc:spChg>
        <pc:spChg chg="add mod">
          <ac:chgData name="Ming Yang" userId="d4eb6731003802da" providerId="LiveId" clId="{C9DC1E32-A509-B246-8EC2-00BAFF295A29}" dt="2024-06-29T02:07:56.582" v="11133" actId="207"/>
          <ac:spMkLst>
            <pc:docMk/>
            <pc:sldMk cId="4215026205" sldId="300"/>
            <ac:spMk id="23" creationId="{7595FE6C-F790-7DD7-807A-4AEAD0A645DC}"/>
          </ac:spMkLst>
        </pc:spChg>
        <pc:spChg chg="add mod topLvl">
          <ac:chgData name="Ming Yang" userId="d4eb6731003802da" providerId="LiveId" clId="{C9DC1E32-A509-B246-8EC2-00BAFF295A29}" dt="2024-06-29T02:38:29.494" v="11606" actId="165"/>
          <ac:spMkLst>
            <pc:docMk/>
            <pc:sldMk cId="4215026205" sldId="300"/>
            <ac:spMk id="24" creationId="{280063F0-F8D2-D1B4-1F02-3F9F741E5343}"/>
          </ac:spMkLst>
        </pc:spChg>
        <pc:spChg chg="add del mod">
          <ac:chgData name="Ming Yang" userId="d4eb6731003802da" providerId="LiveId" clId="{C9DC1E32-A509-B246-8EC2-00BAFF295A29}" dt="2024-06-29T02:07:49.428" v="11131" actId="478"/>
          <ac:spMkLst>
            <pc:docMk/>
            <pc:sldMk cId="4215026205" sldId="300"/>
            <ac:spMk id="25" creationId="{1983976D-5EDC-2287-C204-3F46DE5DFEDA}"/>
          </ac:spMkLst>
        </pc:spChg>
        <pc:spChg chg="add mod topLvl">
          <ac:chgData name="Ming Yang" userId="d4eb6731003802da" providerId="LiveId" clId="{C9DC1E32-A509-B246-8EC2-00BAFF295A29}" dt="2024-06-29T02:38:29.494" v="11606" actId="165"/>
          <ac:spMkLst>
            <pc:docMk/>
            <pc:sldMk cId="4215026205" sldId="300"/>
            <ac:spMk id="26" creationId="{A6900C7D-8FFE-5B71-F112-88E675A39AB8}"/>
          </ac:spMkLst>
        </pc:spChg>
        <pc:spChg chg="add mod topLvl">
          <ac:chgData name="Ming Yang" userId="d4eb6731003802da" providerId="LiveId" clId="{C9DC1E32-A509-B246-8EC2-00BAFF295A29}" dt="2024-06-29T02:38:29.494" v="11606" actId="165"/>
          <ac:spMkLst>
            <pc:docMk/>
            <pc:sldMk cId="4215026205" sldId="300"/>
            <ac:spMk id="29" creationId="{9CAC104F-DFE4-3DBB-C15C-7FE04D0ED2DF}"/>
          </ac:spMkLst>
        </pc:spChg>
        <pc:grpChg chg="add del mod">
          <ac:chgData name="Ming Yang" userId="d4eb6731003802da" providerId="LiveId" clId="{C9DC1E32-A509-B246-8EC2-00BAFF295A29}" dt="2024-06-29T02:02:01.561" v="10965" actId="165"/>
          <ac:grpSpMkLst>
            <pc:docMk/>
            <pc:sldMk cId="4215026205" sldId="300"/>
            <ac:grpSpMk id="10" creationId="{6512F6B8-85D9-9E99-4406-AB1DABF043AD}"/>
          </ac:grpSpMkLst>
        </pc:grpChg>
        <pc:grpChg chg="add mod topLvl">
          <ac:chgData name="Ming Yang" userId="d4eb6731003802da" providerId="LiveId" clId="{C9DC1E32-A509-B246-8EC2-00BAFF295A29}" dt="2024-06-29T02:38:29.494" v="11606" actId="165"/>
          <ac:grpSpMkLst>
            <pc:docMk/>
            <pc:sldMk cId="4215026205" sldId="300"/>
            <ac:grpSpMk id="12" creationId="{653B8A32-E0D7-C8A0-D58C-D7AD359A7166}"/>
          </ac:grpSpMkLst>
        </pc:grpChg>
        <pc:grpChg chg="add del mod">
          <ac:chgData name="Ming Yang" userId="d4eb6731003802da" providerId="LiveId" clId="{C9DC1E32-A509-B246-8EC2-00BAFF295A29}" dt="2024-06-29T02:04:33.818" v="11012" actId="165"/>
          <ac:grpSpMkLst>
            <pc:docMk/>
            <pc:sldMk cId="4215026205" sldId="300"/>
            <ac:grpSpMk id="16" creationId="{4950B392-DC45-45FF-11D2-E2E3D57153AC}"/>
          </ac:grpSpMkLst>
        </pc:grpChg>
        <pc:grpChg chg="add del mod">
          <ac:chgData name="Ming Yang" userId="d4eb6731003802da" providerId="LiveId" clId="{C9DC1E32-A509-B246-8EC2-00BAFF295A29}" dt="2024-06-29T02:07:03.553" v="11115" actId="165"/>
          <ac:grpSpMkLst>
            <pc:docMk/>
            <pc:sldMk cId="4215026205" sldId="300"/>
            <ac:grpSpMk id="17" creationId="{1D821064-7CC0-674B-0D77-E91F5E2602CA}"/>
          </ac:grpSpMkLst>
        </pc:grpChg>
        <pc:grpChg chg="add mod topLvl">
          <ac:chgData name="Ming Yang" userId="d4eb6731003802da" providerId="LiveId" clId="{C9DC1E32-A509-B246-8EC2-00BAFF295A29}" dt="2024-06-29T02:38:29.494" v="11606" actId="165"/>
          <ac:grpSpMkLst>
            <pc:docMk/>
            <pc:sldMk cId="4215026205" sldId="300"/>
            <ac:grpSpMk id="17" creationId="{6E931685-3175-C06B-81FB-C3CBD67850D1}"/>
          </ac:grpSpMkLst>
        </pc:grpChg>
        <pc:grpChg chg="add del mod">
          <ac:chgData name="Ming Yang" userId="d4eb6731003802da" providerId="LiveId" clId="{C9DC1E32-A509-B246-8EC2-00BAFF295A29}" dt="2024-06-29T02:38:29.494" v="11606" actId="165"/>
          <ac:grpSpMkLst>
            <pc:docMk/>
            <pc:sldMk cId="4215026205" sldId="300"/>
            <ac:grpSpMk id="20" creationId="{1470A7FE-65F4-B981-D62C-5351BEDC12A9}"/>
          </ac:grpSpMkLst>
        </pc:grpChg>
        <pc:grpChg chg="add del mod">
          <ac:chgData name="Ming Yang" userId="d4eb6731003802da" providerId="LiveId" clId="{C9DC1E32-A509-B246-8EC2-00BAFF295A29}" dt="2024-06-29T02:30:00.149" v="11512" actId="165"/>
          <ac:grpSpMkLst>
            <pc:docMk/>
            <pc:sldMk cId="4215026205" sldId="300"/>
            <ac:grpSpMk id="27" creationId="{7B6B89A8-E0EA-021B-A5FE-E9E4ABE901E6}"/>
          </ac:grpSpMkLst>
        </pc:grpChg>
        <pc:grpChg chg="add mod topLvl">
          <ac:chgData name="Ming Yang" userId="d4eb6731003802da" providerId="LiveId" clId="{C9DC1E32-A509-B246-8EC2-00BAFF295A29}" dt="2024-06-29T02:38:29.494" v="11606" actId="165"/>
          <ac:grpSpMkLst>
            <pc:docMk/>
            <pc:sldMk cId="4215026205" sldId="300"/>
            <ac:grpSpMk id="28" creationId="{45370059-6948-A1C8-4D14-D6EF9825D112}"/>
          </ac:grpSpMkLst>
        </pc:grpChg>
      </pc:sldChg>
      <pc:sldChg chg="addSp delSp modSp add del mod ord modTransition">
        <pc:chgData name="Ming Yang" userId="d4eb6731003802da" providerId="LiveId" clId="{C9DC1E32-A509-B246-8EC2-00BAFF295A29}" dt="2024-06-29T02:32:17.794" v="11551" actId="2696"/>
        <pc:sldMkLst>
          <pc:docMk/>
          <pc:sldMk cId="690225691" sldId="301"/>
        </pc:sldMkLst>
        <pc:spChg chg="mod">
          <ac:chgData name="Ming Yang" userId="d4eb6731003802da" providerId="LiveId" clId="{C9DC1E32-A509-B246-8EC2-00BAFF295A29}" dt="2024-06-29T02:18:35.532" v="11348" actId="14100"/>
          <ac:spMkLst>
            <pc:docMk/>
            <pc:sldMk cId="690225691" sldId="301"/>
            <ac:spMk id="6" creationId="{9091406F-C808-AB66-47C7-2DE2B0473E3D}"/>
          </ac:spMkLst>
        </pc:spChg>
        <pc:spChg chg="mod topLvl">
          <ac:chgData name="Ming Yang" userId="d4eb6731003802da" providerId="LiveId" clId="{C9DC1E32-A509-B246-8EC2-00BAFF295A29}" dt="2024-06-29T02:23:37.020" v="11409" actId="1076"/>
          <ac:spMkLst>
            <pc:docMk/>
            <pc:sldMk cId="690225691" sldId="301"/>
            <ac:spMk id="7" creationId="{141AC83B-DADE-2BAB-8DA2-CC47D2099E4B}"/>
          </ac:spMkLst>
        </pc:spChg>
        <pc:spChg chg="mod">
          <ac:chgData name="Ming Yang" userId="d4eb6731003802da" providerId="LiveId" clId="{C9DC1E32-A509-B246-8EC2-00BAFF295A29}" dt="2024-06-29T02:23:36.383" v="11406" actId="14100"/>
          <ac:spMkLst>
            <pc:docMk/>
            <pc:sldMk cId="690225691" sldId="301"/>
            <ac:spMk id="11" creationId="{F0A9B0A3-3AF1-D8B3-F821-F7786E531600}"/>
          </ac:spMkLst>
        </pc:spChg>
        <pc:spChg chg="mod">
          <ac:chgData name="Ming Yang" userId="d4eb6731003802da" providerId="LiveId" clId="{C9DC1E32-A509-B246-8EC2-00BAFF295A29}" dt="2024-06-29T02:23:31.725" v="11401" actId="14100"/>
          <ac:spMkLst>
            <pc:docMk/>
            <pc:sldMk cId="690225691" sldId="301"/>
            <ac:spMk id="13" creationId="{97C04016-C181-8CB1-42DD-62781C057A39}"/>
          </ac:spMkLst>
        </pc:spChg>
        <pc:spChg chg="mod">
          <ac:chgData name="Ming Yang" userId="d4eb6731003802da" providerId="LiveId" clId="{C9DC1E32-A509-B246-8EC2-00BAFF295A29}" dt="2024-06-29T02:23:31.216" v="11399" actId="14100"/>
          <ac:spMkLst>
            <pc:docMk/>
            <pc:sldMk cId="690225691" sldId="301"/>
            <ac:spMk id="14" creationId="{20DB669F-C02B-0A72-2A1F-C4A40FE4708D}"/>
          </ac:spMkLst>
        </pc:spChg>
        <pc:spChg chg="mod">
          <ac:chgData name="Ming Yang" userId="d4eb6731003802da" providerId="LiveId" clId="{C9DC1E32-A509-B246-8EC2-00BAFF295A29}" dt="2024-06-29T02:23:30.756" v="11397" actId="14100"/>
          <ac:spMkLst>
            <pc:docMk/>
            <pc:sldMk cId="690225691" sldId="301"/>
            <ac:spMk id="15" creationId="{88D26FC2-B61B-0805-7AB9-FC5CC3244895}"/>
          </ac:spMkLst>
        </pc:spChg>
        <pc:spChg chg="mod topLvl">
          <ac:chgData name="Ming Yang" userId="d4eb6731003802da" providerId="LiveId" clId="{C9DC1E32-A509-B246-8EC2-00BAFF295A29}" dt="2024-06-29T02:23:38.506" v="11414" actId="1076"/>
          <ac:spMkLst>
            <pc:docMk/>
            <pc:sldMk cId="690225691" sldId="301"/>
            <ac:spMk id="24" creationId="{280063F0-F8D2-D1B4-1F02-3F9F741E5343}"/>
          </ac:spMkLst>
        </pc:spChg>
        <pc:spChg chg="mod topLvl">
          <ac:chgData name="Ming Yang" userId="d4eb6731003802da" providerId="LiveId" clId="{C9DC1E32-A509-B246-8EC2-00BAFF295A29}" dt="2024-06-29T02:23:38.506" v="11414" actId="1076"/>
          <ac:spMkLst>
            <pc:docMk/>
            <pc:sldMk cId="690225691" sldId="301"/>
            <ac:spMk id="26" creationId="{A6900C7D-8FFE-5B71-F112-88E675A39AB8}"/>
          </ac:spMkLst>
        </pc:spChg>
        <pc:spChg chg="mod topLvl">
          <ac:chgData name="Ming Yang" userId="d4eb6731003802da" providerId="LiveId" clId="{C9DC1E32-A509-B246-8EC2-00BAFF295A29}" dt="2024-06-29T02:23:38.506" v="11414" actId="1076"/>
          <ac:spMkLst>
            <pc:docMk/>
            <pc:sldMk cId="690225691" sldId="301"/>
            <ac:spMk id="29" creationId="{9CAC104F-DFE4-3DBB-C15C-7FE04D0ED2DF}"/>
          </ac:spMkLst>
        </pc:spChg>
        <pc:grpChg chg="add del mod">
          <ac:chgData name="Ming Yang" userId="d4eb6731003802da" providerId="LiveId" clId="{C9DC1E32-A509-B246-8EC2-00BAFF295A29}" dt="2024-06-29T02:23:36.780" v="11408" actId="164"/>
          <ac:grpSpMkLst>
            <pc:docMk/>
            <pc:sldMk cId="690225691" sldId="301"/>
            <ac:grpSpMk id="2" creationId="{8670DD39-2186-1E4A-324F-A31DED3E76DE}"/>
          </ac:grpSpMkLst>
        </pc:grpChg>
        <pc:grpChg chg="mod topLvl">
          <ac:chgData name="Ming Yang" userId="d4eb6731003802da" providerId="LiveId" clId="{C9DC1E32-A509-B246-8EC2-00BAFF295A29}" dt="2024-06-29T02:23:38.699" v="11415" actId="1076"/>
          <ac:grpSpMkLst>
            <pc:docMk/>
            <pc:sldMk cId="690225691" sldId="301"/>
            <ac:grpSpMk id="12" creationId="{653B8A32-E0D7-C8A0-D58C-D7AD359A7166}"/>
          </ac:grpSpMkLst>
        </pc:grpChg>
        <pc:grpChg chg="mod topLvl">
          <ac:chgData name="Ming Yang" userId="d4eb6731003802da" providerId="LiveId" clId="{C9DC1E32-A509-B246-8EC2-00BAFF295A29}" dt="2024-06-29T02:23:38.506" v="11414" actId="1076"/>
          <ac:grpSpMkLst>
            <pc:docMk/>
            <pc:sldMk cId="690225691" sldId="301"/>
            <ac:grpSpMk id="27" creationId="{7B6B89A8-E0EA-021B-A5FE-E9E4ABE901E6}"/>
          </ac:grpSpMkLst>
        </pc:grpChg>
        <pc:grpChg chg="mod topLvl">
          <ac:chgData name="Ming Yang" userId="d4eb6731003802da" providerId="LiveId" clId="{C9DC1E32-A509-B246-8EC2-00BAFF295A29}" dt="2024-06-29T02:23:38.506" v="11414" actId="1076"/>
          <ac:grpSpMkLst>
            <pc:docMk/>
            <pc:sldMk cId="690225691" sldId="301"/>
            <ac:grpSpMk id="28" creationId="{45370059-6948-A1C8-4D14-D6EF9825D112}"/>
          </ac:grpSpMkLst>
        </pc:grpChg>
      </pc:sldChg>
      <pc:sldChg chg="add modNotesTx">
        <pc:chgData name="Ming Yang" userId="d4eb6731003802da" providerId="LiveId" clId="{C9DC1E32-A509-B246-8EC2-00BAFF295A29}" dt="2024-06-30T03:10:40.968" v="25800" actId="20577"/>
        <pc:sldMkLst>
          <pc:docMk/>
          <pc:sldMk cId="2086496315" sldId="301"/>
        </pc:sldMkLst>
      </pc:sldChg>
      <pc:sldChg chg="addSp delSp modSp new mod setBg modNotesTx">
        <pc:chgData name="Ming Yang" userId="d4eb6731003802da" providerId="LiveId" clId="{C9DC1E32-A509-B246-8EC2-00BAFF295A29}" dt="2024-06-30T03:07:18.674" v="25229" actId="20577"/>
        <pc:sldMkLst>
          <pc:docMk/>
          <pc:sldMk cId="1375834809" sldId="302"/>
        </pc:sldMkLst>
        <pc:spChg chg="mod">
          <ac:chgData name="Ming Yang" userId="d4eb6731003802da" providerId="LiveId" clId="{C9DC1E32-A509-B246-8EC2-00BAFF295A29}" dt="2024-06-29T12:40:49.049" v="11716" actId="26606"/>
          <ac:spMkLst>
            <pc:docMk/>
            <pc:sldMk cId="1375834809" sldId="302"/>
            <ac:spMk id="2" creationId="{48504B8D-B6E1-ED99-AB31-B258A535CC21}"/>
          </ac:spMkLst>
        </pc:spChg>
        <pc:spChg chg="del">
          <ac:chgData name="Ming Yang" userId="d4eb6731003802da" providerId="LiveId" clId="{C9DC1E32-A509-B246-8EC2-00BAFF295A29}" dt="2024-06-29T12:36:11.145" v="11624"/>
          <ac:spMkLst>
            <pc:docMk/>
            <pc:sldMk cId="1375834809" sldId="302"/>
            <ac:spMk id="3" creationId="{A2471FEB-EEF0-5916-D65C-402D4AFB8BCB}"/>
          </ac:spMkLst>
        </pc:spChg>
        <pc:spChg chg="add del mod">
          <ac:chgData name="Ming Yang" userId="d4eb6731003802da" providerId="LiveId" clId="{C9DC1E32-A509-B246-8EC2-00BAFF295A29}" dt="2024-06-29T12:36:46.990" v="11628"/>
          <ac:spMkLst>
            <pc:docMk/>
            <pc:sldMk cId="1375834809" sldId="302"/>
            <ac:spMk id="6" creationId="{8FB503CA-1E44-D50D-6113-F1A4BDD4A74D}"/>
          </ac:spMkLst>
        </pc:spChg>
        <pc:spChg chg="add del mod">
          <ac:chgData name="Ming Yang" userId="d4eb6731003802da" providerId="LiveId" clId="{C9DC1E32-A509-B246-8EC2-00BAFF295A29}" dt="2024-06-29T13:27:31.099" v="12074"/>
          <ac:spMkLst>
            <pc:docMk/>
            <pc:sldMk cId="1375834809" sldId="302"/>
            <ac:spMk id="17" creationId="{1E172CCF-1F2C-9184-3C34-00BB3BB64E95}"/>
          </ac:spMkLst>
        </pc:spChg>
        <pc:spChg chg="add">
          <ac:chgData name="Ming Yang" userId="d4eb6731003802da" providerId="LiveId" clId="{C9DC1E32-A509-B246-8EC2-00BAFF295A29}" dt="2024-06-29T12:40:49.049" v="11716" actId="26606"/>
          <ac:spMkLst>
            <pc:docMk/>
            <pc:sldMk cId="1375834809" sldId="302"/>
            <ac:spMk id="19" creationId="{35DB3719-6FDC-4E5D-891D-FF40B7300F64}"/>
          </ac:spMkLst>
        </pc:spChg>
        <pc:spChg chg="add">
          <ac:chgData name="Ming Yang" userId="d4eb6731003802da" providerId="LiveId" clId="{C9DC1E32-A509-B246-8EC2-00BAFF295A29}" dt="2024-06-29T12:40:49.049" v="11716" actId="26606"/>
          <ac:spMkLst>
            <pc:docMk/>
            <pc:sldMk cId="1375834809" sldId="302"/>
            <ac:spMk id="21" creationId="{E0CBAC23-2E3F-4A90-BA59-F8299F6A5439}"/>
          </ac:spMkLst>
        </pc:spChg>
        <pc:picChg chg="add del mod">
          <ac:chgData name="Ming Yang" userId="d4eb6731003802da" providerId="LiveId" clId="{C9DC1E32-A509-B246-8EC2-00BAFF295A29}" dt="2024-06-29T12:36:40.684" v="11627" actId="478"/>
          <ac:picMkLst>
            <pc:docMk/>
            <pc:sldMk cId="1375834809" sldId="302"/>
            <ac:picMk id="4" creationId="{A3854AD8-3082-4315-66DD-7F6CD1015CAD}"/>
          </ac:picMkLst>
        </pc:picChg>
        <pc:picChg chg="add mod">
          <ac:chgData name="Ming Yang" userId="d4eb6731003802da" providerId="LiveId" clId="{C9DC1E32-A509-B246-8EC2-00BAFF295A29}" dt="2024-06-29T12:40:49.049" v="11716" actId="26606"/>
          <ac:picMkLst>
            <pc:docMk/>
            <pc:sldMk cId="1375834809" sldId="302"/>
            <ac:picMk id="7" creationId="{ADA7C60D-62E1-F86D-8011-935029E50432}"/>
          </ac:picMkLst>
        </pc:picChg>
        <pc:picChg chg="add mod">
          <ac:chgData name="Ming Yang" userId="d4eb6731003802da" providerId="LiveId" clId="{C9DC1E32-A509-B246-8EC2-00BAFF295A29}" dt="2024-06-29T12:40:49.049" v="11716" actId="26606"/>
          <ac:picMkLst>
            <pc:docMk/>
            <pc:sldMk cId="1375834809" sldId="302"/>
            <ac:picMk id="8" creationId="{2B023EE8-802B-8D62-2202-2EC489EC4CA2}"/>
          </ac:picMkLst>
        </pc:picChg>
        <pc:picChg chg="add mod">
          <ac:chgData name="Ming Yang" userId="d4eb6731003802da" providerId="LiveId" clId="{C9DC1E32-A509-B246-8EC2-00BAFF295A29}" dt="2024-06-29T12:40:49.049" v="11716" actId="26606"/>
          <ac:picMkLst>
            <pc:docMk/>
            <pc:sldMk cId="1375834809" sldId="302"/>
            <ac:picMk id="9" creationId="{90CC27D3-393C-E4DC-E13A-FABA7E03FD84}"/>
          </ac:picMkLst>
        </pc:picChg>
        <pc:cxnChg chg="add mod">
          <ac:chgData name="Ming Yang" userId="d4eb6731003802da" providerId="LiveId" clId="{C9DC1E32-A509-B246-8EC2-00BAFF295A29}" dt="2024-06-29T12:40:49.049" v="11716" actId="26606"/>
          <ac:cxnSpMkLst>
            <pc:docMk/>
            <pc:sldMk cId="1375834809" sldId="302"/>
            <ac:cxnSpMk id="11" creationId="{D1E9CE11-6CD6-A42E-6849-EEDE8B0663FF}"/>
          </ac:cxnSpMkLst>
        </pc:cxnChg>
        <pc:cxnChg chg="add mod">
          <ac:chgData name="Ming Yang" userId="d4eb6731003802da" providerId="LiveId" clId="{C9DC1E32-A509-B246-8EC2-00BAFF295A29}" dt="2024-06-29T12:40:49.049" v="11716" actId="26606"/>
          <ac:cxnSpMkLst>
            <pc:docMk/>
            <pc:sldMk cId="1375834809" sldId="302"/>
            <ac:cxnSpMk id="12" creationId="{DF50E9C9-ABE7-AA7D-8EE4-F5E61E1B6CD4}"/>
          </ac:cxnSpMkLst>
        </pc:cxnChg>
        <pc:cxnChg chg="add mod">
          <ac:chgData name="Ming Yang" userId="d4eb6731003802da" providerId="LiveId" clId="{C9DC1E32-A509-B246-8EC2-00BAFF295A29}" dt="2024-06-29T12:40:49.049" v="11716" actId="26606"/>
          <ac:cxnSpMkLst>
            <pc:docMk/>
            <pc:sldMk cId="1375834809" sldId="302"/>
            <ac:cxnSpMk id="14" creationId="{62C111A9-1D8E-D60D-111F-DA0015540C0F}"/>
          </ac:cxnSpMkLst>
        </pc:cxnChg>
      </pc:sldChg>
      <pc:sldChg chg="addSp delSp modSp new mod setBg addAnim modNotesTx">
        <pc:chgData name="Ming Yang" userId="d4eb6731003802da" providerId="LiveId" clId="{C9DC1E32-A509-B246-8EC2-00BAFF295A29}" dt="2024-06-30T01:29:34.732" v="16943"/>
        <pc:sldMkLst>
          <pc:docMk/>
          <pc:sldMk cId="2478069362" sldId="303"/>
        </pc:sldMkLst>
        <pc:spChg chg="mod ord">
          <ac:chgData name="Ming Yang" userId="d4eb6731003802da" providerId="LiveId" clId="{C9DC1E32-A509-B246-8EC2-00BAFF295A29}" dt="2024-06-30T01:17:17.221" v="16850" actId="26606"/>
          <ac:spMkLst>
            <pc:docMk/>
            <pc:sldMk cId="2478069362" sldId="303"/>
            <ac:spMk id="2" creationId="{DE082CE1-CD82-B04A-9F7C-C4CB6FB6D790}"/>
          </ac:spMkLst>
        </pc:spChg>
        <pc:spChg chg="del">
          <ac:chgData name="Ming Yang" userId="d4eb6731003802da" providerId="LiveId" clId="{C9DC1E32-A509-B246-8EC2-00BAFF295A29}" dt="2024-06-30T01:16:37.785" v="16844" actId="478"/>
          <ac:spMkLst>
            <pc:docMk/>
            <pc:sldMk cId="2478069362" sldId="303"/>
            <ac:spMk id="3" creationId="{CB74FCD3-725A-5F9B-0884-E24012A03E2C}"/>
          </ac:spMkLst>
        </pc:spChg>
        <pc:spChg chg="add del mod">
          <ac:chgData name="Ming Yang" userId="d4eb6731003802da" providerId="LiveId" clId="{C9DC1E32-A509-B246-8EC2-00BAFF295A29}" dt="2024-06-30T01:29:34.732" v="16943"/>
          <ac:spMkLst>
            <pc:docMk/>
            <pc:sldMk cId="2478069362" sldId="303"/>
            <ac:spMk id="6" creationId="{DA803EA4-80F1-D9B5-5767-9A86012E8CF3}"/>
          </ac:spMkLst>
        </pc:spChg>
        <pc:spChg chg="add del">
          <ac:chgData name="Ming Yang" userId="d4eb6731003802da" providerId="LiveId" clId="{C9DC1E32-A509-B246-8EC2-00BAFF295A29}" dt="2024-06-30T01:17:17.214" v="16849" actId="26606"/>
          <ac:spMkLst>
            <pc:docMk/>
            <pc:sldMk cId="2478069362" sldId="303"/>
            <ac:spMk id="10" creationId="{C4879EFC-8E62-4E00-973C-C45EE9EC676D}"/>
          </ac:spMkLst>
        </pc:spChg>
        <pc:spChg chg="add del">
          <ac:chgData name="Ming Yang" userId="d4eb6731003802da" providerId="LiveId" clId="{C9DC1E32-A509-B246-8EC2-00BAFF295A29}" dt="2024-06-30T01:17:17.214" v="16849" actId="26606"/>
          <ac:spMkLst>
            <pc:docMk/>
            <pc:sldMk cId="2478069362" sldId="303"/>
            <ac:spMk id="12" creationId="{D6A9C53F-5F90-40A5-8C85-5412D39C8C68}"/>
          </ac:spMkLst>
        </pc:spChg>
        <pc:spChg chg="add">
          <ac:chgData name="Ming Yang" userId="d4eb6731003802da" providerId="LiveId" clId="{C9DC1E32-A509-B246-8EC2-00BAFF295A29}" dt="2024-06-30T01:17:17.221" v="16850" actId="26606"/>
          <ac:spMkLst>
            <pc:docMk/>
            <pc:sldMk cId="2478069362" sldId="303"/>
            <ac:spMk id="14" creationId="{7C34E8CB-B972-4A94-8469-315C10C2AA93}"/>
          </ac:spMkLst>
        </pc:spChg>
        <pc:spChg chg="add">
          <ac:chgData name="Ming Yang" userId="d4eb6731003802da" providerId="LiveId" clId="{C9DC1E32-A509-B246-8EC2-00BAFF295A29}" dt="2024-06-30T01:17:17.221" v="16850" actId="26606"/>
          <ac:spMkLst>
            <pc:docMk/>
            <pc:sldMk cId="2478069362" sldId="303"/>
            <ac:spMk id="15" creationId="{1D50F262-343C-4101-AB3C-9DA1072F7305}"/>
          </ac:spMkLst>
        </pc:spChg>
        <pc:spChg chg="add">
          <ac:chgData name="Ming Yang" userId="d4eb6731003802da" providerId="LiveId" clId="{C9DC1E32-A509-B246-8EC2-00BAFF295A29}" dt="2024-06-30T01:17:17.221" v="16850" actId="26606"/>
          <ac:spMkLst>
            <pc:docMk/>
            <pc:sldMk cId="2478069362" sldId="303"/>
            <ac:spMk id="16" creationId="{114A821F-8663-46BA-8CC0-D4C44F639F3A}"/>
          </ac:spMkLst>
        </pc:spChg>
        <pc:spChg chg="add">
          <ac:chgData name="Ming Yang" userId="d4eb6731003802da" providerId="LiveId" clId="{C9DC1E32-A509-B246-8EC2-00BAFF295A29}" dt="2024-06-30T01:17:17.221" v="16850" actId="26606"/>
          <ac:spMkLst>
            <pc:docMk/>
            <pc:sldMk cId="2478069362" sldId="303"/>
            <ac:spMk id="17" creationId="{6A0924B3-0260-445E-AFD7-9533C0D1B3C9}"/>
          </ac:spMkLst>
        </pc:spChg>
        <pc:spChg chg="add">
          <ac:chgData name="Ming Yang" userId="d4eb6731003802da" providerId="LiveId" clId="{C9DC1E32-A509-B246-8EC2-00BAFF295A29}" dt="2024-06-30T01:17:17.221" v="16850" actId="26606"/>
          <ac:spMkLst>
            <pc:docMk/>
            <pc:sldMk cId="2478069362" sldId="303"/>
            <ac:spMk id="18" creationId="{67EF550F-47CE-4FB2-9DAC-12AD835C833D}"/>
          </ac:spMkLst>
        </pc:spChg>
        <pc:picChg chg="add mod">
          <ac:chgData name="Ming Yang" userId="d4eb6731003802da" providerId="LiveId" clId="{C9DC1E32-A509-B246-8EC2-00BAFF295A29}" dt="2024-06-30T01:17:17.221" v="16850" actId="26606"/>
          <ac:picMkLst>
            <pc:docMk/>
            <pc:sldMk cId="2478069362" sldId="303"/>
            <ac:picMk id="4" creationId="{48A1F744-B68D-FE2F-A56D-C8E5ADF4ECAB}"/>
          </ac:picMkLst>
        </pc:picChg>
        <pc:picChg chg="add mod">
          <ac:chgData name="Ming Yang" userId="d4eb6731003802da" providerId="LiveId" clId="{C9DC1E32-A509-B246-8EC2-00BAFF295A29}" dt="2024-06-30T01:17:17.221" v="16850" actId="26606"/>
          <ac:picMkLst>
            <pc:docMk/>
            <pc:sldMk cId="2478069362" sldId="303"/>
            <ac:picMk id="5" creationId="{247B2E71-FBBD-2BA3-9E55-6D9A29C1CAF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CN"/>
        </a:p>
      </c:txPr>
    </c:title>
    <c:autoTitleDeleted val="0"/>
    <c:plotArea>
      <c:layout/>
      <c:bubbleChart>
        <c:varyColors val="0"/>
        <c:ser>
          <c:idx val="0"/>
          <c:order val="0"/>
          <c:tx>
            <c:strRef>
              <c:f>Sheet1!$B$1</c:f>
              <c:strCache>
                <c:ptCount val="1"/>
                <c:pt idx="0">
                  <c:v>安全性</c:v>
                </c:pt>
              </c:strCache>
            </c:strRef>
          </c:tx>
          <c:spPr>
            <a:solidFill>
              <a:schemeClr val="accent1">
                <a:alpha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Sheet1!$A$2:$A$8</c:f>
              <c:numCache>
                <c:formatCode>General</c:formatCode>
                <c:ptCount val="7"/>
                <c:pt idx="0">
                  <c:v>98</c:v>
                </c:pt>
                <c:pt idx="1">
                  <c:v>95</c:v>
                </c:pt>
                <c:pt idx="2">
                  <c:v>90</c:v>
                </c:pt>
                <c:pt idx="3">
                  <c:v>40</c:v>
                </c:pt>
                <c:pt idx="4">
                  <c:v>40</c:v>
                </c:pt>
                <c:pt idx="5">
                  <c:v>10</c:v>
                </c:pt>
                <c:pt idx="6">
                  <c:v>30</c:v>
                </c:pt>
              </c:numCache>
            </c:numRef>
          </c:xVal>
          <c:yVal>
            <c:numRef>
              <c:f>Sheet1!$B$2:$B$8</c:f>
              <c:numCache>
                <c:formatCode>General</c:formatCode>
                <c:ptCount val="7"/>
                <c:pt idx="0">
                  <c:v>95</c:v>
                </c:pt>
                <c:pt idx="1">
                  <c:v>90</c:v>
                </c:pt>
                <c:pt idx="2">
                  <c:v>88</c:v>
                </c:pt>
                <c:pt idx="3">
                  <c:v>80</c:v>
                </c:pt>
                <c:pt idx="4">
                  <c:v>60</c:v>
                </c:pt>
                <c:pt idx="5">
                  <c:v>10</c:v>
                </c:pt>
                <c:pt idx="6">
                  <c:v>30</c:v>
                </c:pt>
              </c:numCache>
            </c:numRef>
          </c:yVal>
          <c:bubbleSize>
            <c:numRef>
              <c:f>Sheet1!$C$2:$C$8</c:f>
              <c:numCache>
                <c:formatCode>General</c:formatCode>
                <c:ptCount val="7"/>
                <c:pt idx="0">
                  <c:v>1</c:v>
                </c:pt>
                <c:pt idx="1">
                  <c:v>1</c:v>
                </c:pt>
                <c:pt idx="2">
                  <c:v>1</c:v>
                </c:pt>
                <c:pt idx="3">
                  <c:v>1</c:v>
                </c:pt>
                <c:pt idx="4">
                  <c:v>1</c:v>
                </c:pt>
                <c:pt idx="5">
                  <c:v>1</c:v>
                </c:pt>
                <c:pt idx="6">
                  <c:v>10</c:v>
                </c:pt>
              </c:numCache>
            </c:numRef>
          </c:bubbleSize>
          <c:bubble3D val="0"/>
          <c:extLst>
            <c:ext xmlns:c16="http://schemas.microsoft.com/office/drawing/2014/chart" uri="{C3380CC4-5D6E-409C-BE32-E72D297353CC}">
              <c16:uniqueId val="{00000000-5B9C-504A-B7C0-0A0CCD53FDBE}"/>
            </c:ext>
          </c:extLst>
        </c:ser>
        <c:dLbls>
          <c:showLegendKey val="0"/>
          <c:showVal val="0"/>
          <c:showCatName val="0"/>
          <c:showSerName val="0"/>
          <c:showPercent val="0"/>
          <c:showBubbleSize val="0"/>
        </c:dLbls>
        <c:bubbleScale val="100"/>
        <c:showNegBubbles val="0"/>
        <c:axId val="2026778815"/>
        <c:axId val="2026834639"/>
      </c:bubbleChart>
      <c:valAx>
        <c:axId val="202677881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2026834639"/>
        <c:crosses val="autoZero"/>
        <c:crossBetween val="midCat"/>
      </c:valAx>
      <c:valAx>
        <c:axId val="20268346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CN"/>
          </a:p>
        </c:txPr>
        <c:crossAx val="20267788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106_82F92092.xml><?xml version="1.0" encoding="utf-8"?>
<p188:cmLst xmlns:a="http://schemas.openxmlformats.org/drawingml/2006/main" xmlns:r="http://schemas.openxmlformats.org/officeDocument/2006/relationships" xmlns:p188="http://schemas.microsoft.com/office/powerpoint/2018/8/main">
  <p188:cm id="{5BB77588-5CBE-1F42-83AD-1CEDC8A71724}" authorId="{BF4604E2-64C1-C429-832D-FA6D2EA5B3ED}" created="2024-06-25T03:34:46.737">
    <pc:sldMkLst xmlns:pc="http://schemas.microsoft.com/office/powerpoint/2013/main/command">
      <pc:docMk/>
      <pc:sldMk cId="2197364882" sldId="262"/>
    </pc:sldMkLst>
    <p188:txBody>
      <a:bodyPr/>
      <a:lstStyle/>
      <a:p>
        <a:r>
          <a:rPr lang="en-CN"/>
          <a:t>插入动画，符号标记，展示参数注入关系</a:t>
        </a:r>
      </a:p>
    </p188:txBody>
  </p188:cm>
</p188:cmLst>
</file>

<file path=ppt/comments/modernComment_111_28CE4BEF.xml><?xml version="1.0" encoding="utf-8"?>
<p188:cmLst xmlns:a="http://schemas.openxmlformats.org/drawingml/2006/main" xmlns:r="http://schemas.openxmlformats.org/officeDocument/2006/relationships" xmlns:p188="http://schemas.microsoft.com/office/powerpoint/2018/8/main">
  <p188:cm id="{CDF5ECCD-0C49-E344-B3A2-D851774A91EC}" authorId="{BF4604E2-64C1-C429-832D-FA6D2EA5B3ED}" created="2024-06-25T03:35:06.607">
    <pc:sldMkLst xmlns:pc="http://schemas.microsoft.com/office/powerpoint/2013/main/command">
      <pc:docMk/>
      <pc:sldMk cId="684608495" sldId="273"/>
    </pc:sldMkLst>
    <p188:txBody>
      <a:bodyPr/>
      <a:lstStyle/>
      <a:p>
        <a:r>
          <a:rPr lang="en-CN"/>
          <a:t>插入动画，标记关系</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4" Type="http://schemas.openxmlformats.org/officeDocument/2006/relationships/image" Target="../media/image54.png"/></Relationships>
</file>

<file path=ppt/diagrams/_rels/data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 Id="rId4" Type="http://schemas.openxmlformats.org/officeDocument/2006/relationships/image" Target="../media/image54.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EF6187-1966-4219-8582-F88120584C1D}" type="doc">
      <dgm:prSet loTypeId="urn:microsoft.com/office/officeart/2005/8/layout/hierarchy3" loCatId="hierarchy" qsTypeId="urn:microsoft.com/office/officeart/2005/8/quickstyle/simple1" qsCatId="simple" csTypeId="urn:microsoft.com/office/officeart/2005/8/colors/colorful2" csCatId="colorful"/>
      <dgm:spPr/>
      <dgm:t>
        <a:bodyPr/>
        <a:lstStyle/>
        <a:p>
          <a:endParaRPr lang="en-US"/>
        </a:p>
      </dgm:t>
    </dgm:pt>
    <dgm:pt modelId="{9A2BB2DC-3BE8-4841-A2FC-B6814864D182}">
      <dgm:prSet/>
      <dgm:spPr/>
      <dgm:t>
        <a:bodyPr/>
        <a:lstStyle/>
        <a:p>
          <a:r>
            <a:rPr lang="en-US"/>
            <a:t>异步非阻塞</a:t>
          </a:r>
        </a:p>
      </dgm:t>
    </dgm:pt>
    <dgm:pt modelId="{5290F0FA-DE39-4FC2-BB79-48BF2411B303}" type="parTrans" cxnId="{7A739D90-E8C4-4285-B342-2B38F73453F4}">
      <dgm:prSet/>
      <dgm:spPr/>
      <dgm:t>
        <a:bodyPr/>
        <a:lstStyle/>
        <a:p>
          <a:endParaRPr lang="en-US"/>
        </a:p>
      </dgm:t>
    </dgm:pt>
    <dgm:pt modelId="{DC6DDC30-F2F5-49CF-A41C-BAD7553D6E8F}" type="sibTrans" cxnId="{7A739D90-E8C4-4285-B342-2B38F73453F4}">
      <dgm:prSet/>
      <dgm:spPr/>
      <dgm:t>
        <a:bodyPr/>
        <a:lstStyle/>
        <a:p>
          <a:endParaRPr lang="en-US"/>
        </a:p>
      </dgm:t>
    </dgm:pt>
    <dgm:pt modelId="{5F5BF185-1054-41B2-83F4-5E56EF0BA105}">
      <dgm:prSet/>
      <dgm:spPr/>
      <dgm:t>
        <a:bodyPr/>
        <a:lstStyle/>
        <a:p>
          <a:r>
            <a:rPr lang="en-US"/>
            <a:t>暂停/</a:t>
          </a:r>
          <a:r>
            <a:rPr lang="zh-CN"/>
            <a:t>恢复</a:t>
          </a:r>
          <a:endParaRPr lang="en-US"/>
        </a:p>
      </dgm:t>
    </dgm:pt>
    <dgm:pt modelId="{9F3BA39E-AE8E-4524-A370-482E7F7F736B}" type="parTrans" cxnId="{6241AF5B-FFE8-4D02-8D70-FCC5CCEC83F7}">
      <dgm:prSet/>
      <dgm:spPr/>
      <dgm:t>
        <a:bodyPr/>
        <a:lstStyle/>
        <a:p>
          <a:endParaRPr lang="en-US"/>
        </a:p>
      </dgm:t>
    </dgm:pt>
    <dgm:pt modelId="{ADC4AF61-A466-4E22-A6D6-980B6C85EA49}" type="sibTrans" cxnId="{6241AF5B-FFE8-4D02-8D70-FCC5CCEC83F7}">
      <dgm:prSet/>
      <dgm:spPr/>
      <dgm:t>
        <a:bodyPr/>
        <a:lstStyle/>
        <a:p>
          <a:endParaRPr lang="en-US"/>
        </a:p>
      </dgm:t>
    </dgm:pt>
    <dgm:pt modelId="{35647711-BAE6-4119-93C6-B5C4A5A78C94}">
      <dgm:prSet/>
      <dgm:spPr/>
      <dgm:t>
        <a:bodyPr/>
        <a:lstStyle/>
        <a:p>
          <a:r>
            <a:rPr lang="zh-CN"/>
            <a:t>轻量级</a:t>
          </a:r>
          <a:endParaRPr lang="en-US"/>
        </a:p>
      </dgm:t>
    </dgm:pt>
    <dgm:pt modelId="{EC3E04D8-4CD4-4168-93A3-93F594C39FE1}" type="parTrans" cxnId="{2D6EF8DC-1479-4D1A-8F1C-7242C5D3FB89}">
      <dgm:prSet/>
      <dgm:spPr/>
      <dgm:t>
        <a:bodyPr/>
        <a:lstStyle/>
        <a:p>
          <a:endParaRPr lang="en-US"/>
        </a:p>
      </dgm:t>
    </dgm:pt>
    <dgm:pt modelId="{7B5C79FF-3049-4006-B9B3-1061ACDE657D}" type="sibTrans" cxnId="{2D6EF8DC-1479-4D1A-8F1C-7242C5D3FB89}">
      <dgm:prSet/>
      <dgm:spPr/>
      <dgm:t>
        <a:bodyPr/>
        <a:lstStyle/>
        <a:p>
          <a:endParaRPr lang="en-US"/>
        </a:p>
      </dgm:t>
    </dgm:pt>
    <dgm:pt modelId="{B9B5FDB7-1C5D-354E-B50A-DADE519816EB}" type="pres">
      <dgm:prSet presAssocID="{05EF6187-1966-4219-8582-F88120584C1D}" presName="diagram" presStyleCnt="0">
        <dgm:presLayoutVars>
          <dgm:chPref val="1"/>
          <dgm:dir/>
          <dgm:animOne val="branch"/>
          <dgm:animLvl val="lvl"/>
          <dgm:resizeHandles/>
        </dgm:presLayoutVars>
      </dgm:prSet>
      <dgm:spPr/>
    </dgm:pt>
    <dgm:pt modelId="{168BA536-4CFC-9640-A23D-1F11CC1109F8}" type="pres">
      <dgm:prSet presAssocID="{9A2BB2DC-3BE8-4841-A2FC-B6814864D182}" presName="root" presStyleCnt="0"/>
      <dgm:spPr/>
    </dgm:pt>
    <dgm:pt modelId="{455B1788-A9DD-4C46-9666-141C8E3F69AF}" type="pres">
      <dgm:prSet presAssocID="{9A2BB2DC-3BE8-4841-A2FC-B6814864D182}" presName="rootComposite" presStyleCnt="0"/>
      <dgm:spPr/>
    </dgm:pt>
    <dgm:pt modelId="{76C6E09F-D02D-0241-BE4C-FB57D08DFE4D}" type="pres">
      <dgm:prSet presAssocID="{9A2BB2DC-3BE8-4841-A2FC-B6814864D182}" presName="rootText" presStyleLbl="node1" presStyleIdx="0" presStyleCnt="3"/>
      <dgm:spPr/>
    </dgm:pt>
    <dgm:pt modelId="{940615BD-4D41-C847-AEFC-9FC6D5877683}" type="pres">
      <dgm:prSet presAssocID="{9A2BB2DC-3BE8-4841-A2FC-B6814864D182}" presName="rootConnector" presStyleLbl="node1" presStyleIdx="0" presStyleCnt="3"/>
      <dgm:spPr/>
    </dgm:pt>
    <dgm:pt modelId="{51D8212C-0038-E94A-95BA-C424F5CA555A}" type="pres">
      <dgm:prSet presAssocID="{9A2BB2DC-3BE8-4841-A2FC-B6814864D182}" presName="childShape" presStyleCnt="0"/>
      <dgm:spPr/>
    </dgm:pt>
    <dgm:pt modelId="{2F42FB71-CF8C-404A-AE3E-50F7CCAAE285}" type="pres">
      <dgm:prSet presAssocID="{5F5BF185-1054-41B2-83F4-5E56EF0BA105}" presName="root" presStyleCnt="0"/>
      <dgm:spPr/>
    </dgm:pt>
    <dgm:pt modelId="{A313EF7A-B516-3E48-94CA-4F711C4869C0}" type="pres">
      <dgm:prSet presAssocID="{5F5BF185-1054-41B2-83F4-5E56EF0BA105}" presName="rootComposite" presStyleCnt="0"/>
      <dgm:spPr/>
    </dgm:pt>
    <dgm:pt modelId="{56B2D8D1-7C1C-8E43-8D6D-C59099237018}" type="pres">
      <dgm:prSet presAssocID="{5F5BF185-1054-41B2-83F4-5E56EF0BA105}" presName="rootText" presStyleLbl="node1" presStyleIdx="1" presStyleCnt="3"/>
      <dgm:spPr/>
    </dgm:pt>
    <dgm:pt modelId="{42CEC0DE-4451-F840-958B-6CACA344C180}" type="pres">
      <dgm:prSet presAssocID="{5F5BF185-1054-41B2-83F4-5E56EF0BA105}" presName="rootConnector" presStyleLbl="node1" presStyleIdx="1" presStyleCnt="3"/>
      <dgm:spPr/>
    </dgm:pt>
    <dgm:pt modelId="{1144E0BA-60FE-F848-9D75-9D0BA353FA46}" type="pres">
      <dgm:prSet presAssocID="{5F5BF185-1054-41B2-83F4-5E56EF0BA105}" presName="childShape" presStyleCnt="0"/>
      <dgm:spPr/>
    </dgm:pt>
    <dgm:pt modelId="{F2D4DD0E-E0E9-1E49-A8A2-9A346F1CED8D}" type="pres">
      <dgm:prSet presAssocID="{35647711-BAE6-4119-93C6-B5C4A5A78C94}" presName="root" presStyleCnt="0"/>
      <dgm:spPr/>
    </dgm:pt>
    <dgm:pt modelId="{662ED26B-A3DE-4B48-99DE-9808A6FDE404}" type="pres">
      <dgm:prSet presAssocID="{35647711-BAE6-4119-93C6-B5C4A5A78C94}" presName="rootComposite" presStyleCnt="0"/>
      <dgm:spPr/>
    </dgm:pt>
    <dgm:pt modelId="{6680127A-F71F-9D4B-8379-B3F8B32F83E2}" type="pres">
      <dgm:prSet presAssocID="{35647711-BAE6-4119-93C6-B5C4A5A78C94}" presName="rootText" presStyleLbl="node1" presStyleIdx="2" presStyleCnt="3"/>
      <dgm:spPr/>
    </dgm:pt>
    <dgm:pt modelId="{6881CA27-667B-CF44-A585-150DB304F25B}" type="pres">
      <dgm:prSet presAssocID="{35647711-BAE6-4119-93C6-B5C4A5A78C94}" presName="rootConnector" presStyleLbl="node1" presStyleIdx="2" presStyleCnt="3"/>
      <dgm:spPr/>
    </dgm:pt>
    <dgm:pt modelId="{2B6CC401-A9FD-7F4C-8483-DD740CB592A8}" type="pres">
      <dgm:prSet presAssocID="{35647711-BAE6-4119-93C6-B5C4A5A78C94}" presName="childShape" presStyleCnt="0"/>
      <dgm:spPr/>
    </dgm:pt>
  </dgm:ptLst>
  <dgm:cxnLst>
    <dgm:cxn modelId="{3E2F6100-FA6D-BB49-8964-B0DF0F8564C4}" type="presOf" srcId="{35647711-BAE6-4119-93C6-B5C4A5A78C94}" destId="{6680127A-F71F-9D4B-8379-B3F8B32F83E2}" srcOrd="0" destOrd="0" presId="urn:microsoft.com/office/officeart/2005/8/layout/hierarchy3"/>
    <dgm:cxn modelId="{D15BF53A-82DF-2E4C-84AA-7ED4C85C124B}" type="presOf" srcId="{9A2BB2DC-3BE8-4841-A2FC-B6814864D182}" destId="{940615BD-4D41-C847-AEFC-9FC6D5877683}" srcOrd="1" destOrd="0" presId="urn:microsoft.com/office/officeart/2005/8/layout/hierarchy3"/>
    <dgm:cxn modelId="{6241AF5B-FFE8-4D02-8D70-FCC5CCEC83F7}" srcId="{05EF6187-1966-4219-8582-F88120584C1D}" destId="{5F5BF185-1054-41B2-83F4-5E56EF0BA105}" srcOrd="1" destOrd="0" parTransId="{9F3BA39E-AE8E-4524-A370-482E7F7F736B}" sibTransId="{ADC4AF61-A466-4E22-A6D6-980B6C85EA49}"/>
    <dgm:cxn modelId="{F72A4F67-48A1-1E4E-BC08-1A15EF9800AC}" type="presOf" srcId="{9A2BB2DC-3BE8-4841-A2FC-B6814864D182}" destId="{76C6E09F-D02D-0241-BE4C-FB57D08DFE4D}" srcOrd="0" destOrd="0" presId="urn:microsoft.com/office/officeart/2005/8/layout/hierarchy3"/>
    <dgm:cxn modelId="{7A739D90-E8C4-4285-B342-2B38F73453F4}" srcId="{05EF6187-1966-4219-8582-F88120584C1D}" destId="{9A2BB2DC-3BE8-4841-A2FC-B6814864D182}" srcOrd="0" destOrd="0" parTransId="{5290F0FA-DE39-4FC2-BB79-48BF2411B303}" sibTransId="{DC6DDC30-F2F5-49CF-A41C-BAD7553D6E8F}"/>
    <dgm:cxn modelId="{654DE197-4F9A-5A48-8616-CB58A29D0DE3}" type="presOf" srcId="{05EF6187-1966-4219-8582-F88120584C1D}" destId="{B9B5FDB7-1C5D-354E-B50A-DADE519816EB}" srcOrd="0" destOrd="0" presId="urn:microsoft.com/office/officeart/2005/8/layout/hierarchy3"/>
    <dgm:cxn modelId="{E65D1B98-7575-7A4F-85DF-CC0520F3EB08}" type="presOf" srcId="{35647711-BAE6-4119-93C6-B5C4A5A78C94}" destId="{6881CA27-667B-CF44-A585-150DB304F25B}" srcOrd="1" destOrd="0" presId="urn:microsoft.com/office/officeart/2005/8/layout/hierarchy3"/>
    <dgm:cxn modelId="{2D6EF8DC-1479-4D1A-8F1C-7242C5D3FB89}" srcId="{05EF6187-1966-4219-8582-F88120584C1D}" destId="{35647711-BAE6-4119-93C6-B5C4A5A78C94}" srcOrd="2" destOrd="0" parTransId="{EC3E04D8-4CD4-4168-93A3-93F594C39FE1}" sibTransId="{7B5C79FF-3049-4006-B9B3-1061ACDE657D}"/>
    <dgm:cxn modelId="{7E9975F0-0C14-494E-9DC9-2E524A6980F5}" type="presOf" srcId="{5F5BF185-1054-41B2-83F4-5E56EF0BA105}" destId="{56B2D8D1-7C1C-8E43-8D6D-C59099237018}" srcOrd="0" destOrd="0" presId="urn:microsoft.com/office/officeart/2005/8/layout/hierarchy3"/>
    <dgm:cxn modelId="{40E47BFC-7745-344C-9C62-839BB3198637}" type="presOf" srcId="{5F5BF185-1054-41B2-83F4-5E56EF0BA105}" destId="{42CEC0DE-4451-F840-958B-6CACA344C180}" srcOrd="1" destOrd="0" presId="urn:microsoft.com/office/officeart/2005/8/layout/hierarchy3"/>
    <dgm:cxn modelId="{9B217942-2D70-004F-B9FA-91655851FB3C}" type="presParOf" srcId="{B9B5FDB7-1C5D-354E-B50A-DADE519816EB}" destId="{168BA536-4CFC-9640-A23D-1F11CC1109F8}" srcOrd="0" destOrd="0" presId="urn:microsoft.com/office/officeart/2005/8/layout/hierarchy3"/>
    <dgm:cxn modelId="{E1C10CF4-3A6E-D447-AD45-2EFC6ADFD4BD}" type="presParOf" srcId="{168BA536-4CFC-9640-A23D-1F11CC1109F8}" destId="{455B1788-A9DD-4C46-9666-141C8E3F69AF}" srcOrd="0" destOrd="0" presId="urn:microsoft.com/office/officeart/2005/8/layout/hierarchy3"/>
    <dgm:cxn modelId="{8B706588-C4F7-A940-8B85-91C2B386059A}" type="presParOf" srcId="{455B1788-A9DD-4C46-9666-141C8E3F69AF}" destId="{76C6E09F-D02D-0241-BE4C-FB57D08DFE4D}" srcOrd="0" destOrd="0" presId="urn:microsoft.com/office/officeart/2005/8/layout/hierarchy3"/>
    <dgm:cxn modelId="{1FA5EB6E-D5EE-E54C-A693-259C788974EC}" type="presParOf" srcId="{455B1788-A9DD-4C46-9666-141C8E3F69AF}" destId="{940615BD-4D41-C847-AEFC-9FC6D5877683}" srcOrd="1" destOrd="0" presId="urn:microsoft.com/office/officeart/2005/8/layout/hierarchy3"/>
    <dgm:cxn modelId="{931C6416-DB75-8D4A-AB44-FB0523CC12DA}" type="presParOf" srcId="{168BA536-4CFC-9640-A23D-1F11CC1109F8}" destId="{51D8212C-0038-E94A-95BA-C424F5CA555A}" srcOrd="1" destOrd="0" presId="urn:microsoft.com/office/officeart/2005/8/layout/hierarchy3"/>
    <dgm:cxn modelId="{6079F3A6-4F8C-CF4F-94E1-A7E8E4A35CF9}" type="presParOf" srcId="{B9B5FDB7-1C5D-354E-B50A-DADE519816EB}" destId="{2F42FB71-CF8C-404A-AE3E-50F7CCAAE285}" srcOrd="1" destOrd="0" presId="urn:microsoft.com/office/officeart/2005/8/layout/hierarchy3"/>
    <dgm:cxn modelId="{E68AB1DA-0072-934B-9DC4-F1FBBA5DD477}" type="presParOf" srcId="{2F42FB71-CF8C-404A-AE3E-50F7CCAAE285}" destId="{A313EF7A-B516-3E48-94CA-4F711C4869C0}" srcOrd="0" destOrd="0" presId="urn:microsoft.com/office/officeart/2005/8/layout/hierarchy3"/>
    <dgm:cxn modelId="{07E203C6-ACC7-F14E-AECD-F1E4D7D6A29B}" type="presParOf" srcId="{A313EF7A-B516-3E48-94CA-4F711C4869C0}" destId="{56B2D8D1-7C1C-8E43-8D6D-C59099237018}" srcOrd="0" destOrd="0" presId="urn:microsoft.com/office/officeart/2005/8/layout/hierarchy3"/>
    <dgm:cxn modelId="{685A8020-E69B-6748-B4B9-06AC32DDE39B}" type="presParOf" srcId="{A313EF7A-B516-3E48-94CA-4F711C4869C0}" destId="{42CEC0DE-4451-F840-958B-6CACA344C180}" srcOrd="1" destOrd="0" presId="urn:microsoft.com/office/officeart/2005/8/layout/hierarchy3"/>
    <dgm:cxn modelId="{B1045967-27BB-C147-A65E-16B3C770C2DC}" type="presParOf" srcId="{2F42FB71-CF8C-404A-AE3E-50F7CCAAE285}" destId="{1144E0BA-60FE-F848-9D75-9D0BA353FA46}" srcOrd="1" destOrd="0" presId="urn:microsoft.com/office/officeart/2005/8/layout/hierarchy3"/>
    <dgm:cxn modelId="{DA4D10C4-C412-EA44-A31F-F181AB2C9161}" type="presParOf" srcId="{B9B5FDB7-1C5D-354E-B50A-DADE519816EB}" destId="{F2D4DD0E-E0E9-1E49-A8A2-9A346F1CED8D}" srcOrd="2" destOrd="0" presId="urn:microsoft.com/office/officeart/2005/8/layout/hierarchy3"/>
    <dgm:cxn modelId="{326753ED-B529-6B4F-81F4-BB593EBDBF85}" type="presParOf" srcId="{F2D4DD0E-E0E9-1E49-A8A2-9A346F1CED8D}" destId="{662ED26B-A3DE-4B48-99DE-9808A6FDE404}" srcOrd="0" destOrd="0" presId="urn:microsoft.com/office/officeart/2005/8/layout/hierarchy3"/>
    <dgm:cxn modelId="{83BEE263-D087-5F44-936B-9260B21D9387}" type="presParOf" srcId="{662ED26B-A3DE-4B48-99DE-9808A6FDE404}" destId="{6680127A-F71F-9D4B-8379-B3F8B32F83E2}" srcOrd="0" destOrd="0" presId="urn:microsoft.com/office/officeart/2005/8/layout/hierarchy3"/>
    <dgm:cxn modelId="{8517EAC6-3EFC-884D-A61B-59EDC0CEE377}" type="presParOf" srcId="{662ED26B-A3DE-4B48-99DE-9808A6FDE404}" destId="{6881CA27-667B-CF44-A585-150DB304F25B}" srcOrd="1" destOrd="0" presId="urn:microsoft.com/office/officeart/2005/8/layout/hierarchy3"/>
    <dgm:cxn modelId="{D09F2D6B-88DA-9642-A104-0B6661B0BDB7}" type="presParOf" srcId="{F2D4DD0E-E0E9-1E49-A8A2-9A346F1CED8D}" destId="{2B6CC401-A9FD-7F4C-8483-DD740CB592A8}"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B72E3-128A-B647-AD88-643FBA464417}"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D53A4777-32FD-674B-B71F-34C29332EB6C}">
      <dgm:prSet phldrT="[Text]"/>
      <dgm:spPr/>
      <dgm:t>
        <a:bodyPr/>
        <a:lstStyle/>
        <a:p>
          <a:pPr>
            <a:lnSpc>
              <a:spcPct val="100000"/>
            </a:lnSpc>
            <a:defRPr b="1"/>
          </a:pPr>
          <a:r>
            <a:rPr lang="en-US" altLang="zh-CN"/>
            <a:t>Thread (Callable) is not typed</a:t>
          </a:r>
          <a:endParaRPr lang="en-US"/>
        </a:p>
      </dgm:t>
    </dgm:pt>
    <dgm:pt modelId="{88EA06C9-8C3E-3C40-988C-47A044100760}" type="parTrans" cxnId="{A07F8D31-FEB2-944D-9C4D-4CFB4102798E}">
      <dgm:prSet/>
      <dgm:spPr/>
      <dgm:t>
        <a:bodyPr/>
        <a:lstStyle/>
        <a:p>
          <a:endParaRPr lang="en-US"/>
        </a:p>
      </dgm:t>
    </dgm:pt>
    <dgm:pt modelId="{39E5AAE8-C9F3-3641-A487-4DF0F6A50E50}" type="sibTrans" cxnId="{A07F8D31-FEB2-944D-9C4D-4CFB4102798E}">
      <dgm:prSet/>
      <dgm:spPr/>
      <dgm:t>
        <a:bodyPr/>
        <a:lstStyle/>
        <a:p>
          <a:endParaRPr lang="en-US"/>
        </a:p>
      </dgm:t>
    </dgm:pt>
    <dgm:pt modelId="{A34B96E2-7EA1-D14B-A184-49A18A7A0A71}">
      <dgm:prSet phldrT="[Text]"/>
      <dgm:spPr/>
      <dgm:t>
        <a:bodyPr/>
        <a:lstStyle/>
        <a:p>
          <a:pPr>
            <a:lnSpc>
              <a:spcPct val="100000"/>
            </a:lnSpc>
            <a:defRPr b="1"/>
          </a:pPr>
          <a:r>
            <a:rPr lang="zh-CN" altLang="zh-CN"/>
            <a:t>捕获真实异常类型</a:t>
          </a:r>
          <a:endParaRPr lang="en-US"/>
        </a:p>
      </dgm:t>
    </dgm:pt>
    <dgm:pt modelId="{2391C07D-4512-1E45-AF0C-D9BFF3725364}" type="parTrans" cxnId="{4BEA339A-4BAE-A547-8A12-D0B6B734E7A9}">
      <dgm:prSet/>
      <dgm:spPr/>
      <dgm:t>
        <a:bodyPr/>
        <a:lstStyle/>
        <a:p>
          <a:endParaRPr lang="en-US"/>
        </a:p>
      </dgm:t>
    </dgm:pt>
    <dgm:pt modelId="{3EF8D71C-9860-F84D-A0FB-2EA434BBFEE4}" type="sibTrans" cxnId="{4BEA339A-4BAE-A547-8A12-D0B6B734E7A9}">
      <dgm:prSet/>
      <dgm:spPr/>
      <dgm:t>
        <a:bodyPr/>
        <a:lstStyle/>
        <a:p>
          <a:endParaRPr lang="en-US"/>
        </a:p>
      </dgm:t>
    </dgm:pt>
    <dgm:pt modelId="{9E4F6946-FBB9-5B43-A5AB-230DA60DDA00}">
      <dgm:prSet/>
      <dgm:spPr/>
      <dgm:t>
        <a:bodyPr/>
        <a:lstStyle/>
        <a:p>
          <a:pPr>
            <a:lnSpc>
              <a:spcPct val="100000"/>
            </a:lnSpc>
          </a:pPr>
          <a:r>
            <a:rPr lang="zh-CN" altLang="zh-CN"/>
            <a:t>不同于 </a:t>
          </a:r>
          <a:r>
            <a:rPr lang="en-US" altLang="zh-CN"/>
            <a:t>Java </a:t>
          </a:r>
          <a:r>
            <a:rPr lang="zh-CN" altLang="zh-CN"/>
            <a:t>强制 </a:t>
          </a:r>
          <a:r>
            <a:rPr lang="en-US" altLang="zh-CN"/>
            <a:t>Checked Exception</a:t>
          </a:r>
          <a:endParaRPr lang="en-US"/>
        </a:p>
      </dgm:t>
    </dgm:pt>
    <dgm:pt modelId="{FBFB9F86-BCA8-6543-9F29-D58FB517E047}" type="parTrans" cxnId="{91A07AD9-826B-ED4F-8784-1999E88B6509}">
      <dgm:prSet/>
      <dgm:spPr/>
      <dgm:t>
        <a:bodyPr/>
        <a:lstStyle/>
        <a:p>
          <a:endParaRPr lang="en-US"/>
        </a:p>
      </dgm:t>
    </dgm:pt>
    <dgm:pt modelId="{DE35DF71-0707-E043-B70A-EB77CC56B5B0}" type="sibTrans" cxnId="{91A07AD9-826B-ED4F-8784-1999E88B6509}">
      <dgm:prSet/>
      <dgm:spPr/>
      <dgm:t>
        <a:bodyPr/>
        <a:lstStyle/>
        <a:p>
          <a:endParaRPr lang="en-US"/>
        </a:p>
      </dgm:t>
    </dgm:pt>
    <dgm:pt modelId="{D9226B99-3171-F24B-9542-C437EB6460FB}">
      <dgm:prSet/>
      <dgm:spPr/>
      <dgm:t>
        <a:bodyPr/>
        <a:lstStyle/>
        <a:p>
          <a:pPr>
            <a:lnSpc>
              <a:spcPct val="100000"/>
            </a:lnSpc>
          </a:pPr>
          <a:r>
            <a:rPr lang="zh-CN" altLang="zh-CN" dirty="0"/>
            <a:t>它只能表</a:t>
          </a:r>
          <a:r>
            <a:rPr lang="zh-CN" altLang="en-US" dirty="0"/>
            <a:t>达</a:t>
          </a:r>
          <a:r>
            <a:rPr lang="zh-CN" altLang="zh-CN" dirty="0"/>
            <a:t> </a:t>
          </a:r>
          <a:r>
            <a:rPr lang="en-US" altLang="zh-CN" dirty="0"/>
            <a:t>happy-path</a:t>
          </a:r>
          <a:endParaRPr lang="en-US" dirty="0"/>
        </a:p>
      </dgm:t>
    </dgm:pt>
    <dgm:pt modelId="{084BD440-C776-9943-B0A8-188BF84ECC1D}" type="parTrans" cxnId="{32574E22-67E9-DD4D-8D45-506E7A85B651}">
      <dgm:prSet/>
      <dgm:spPr/>
      <dgm:t>
        <a:bodyPr/>
        <a:lstStyle/>
        <a:p>
          <a:endParaRPr lang="en-US"/>
        </a:p>
      </dgm:t>
    </dgm:pt>
    <dgm:pt modelId="{4B57EDC8-53E7-1E43-BA1F-1E5E8DA732F1}" type="sibTrans" cxnId="{32574E22-67E9-DD4D-8D45-506E7A85B651}">
      <dgm:prSet/>
      <dgm:spPr/>
      <dgm:t>
        <a:bodyPr/>
        <a:lstStyle/>
        <a:p>
          <a:endParaRPr lang="en-US"/>
        </a:p>
      </dgm:t>
    </dgm:pt>
    <dgm:pt modelId="{6BCADD17-C01D-684E-8B25-12E360ADC9D4}">
      <dgm:prSet/>
      <dgm:spPr/>
      <dgm:t>
        <a:bodyPr/>
        <a:lstStyle/>
        <a:p>
          <a:pPr>
            <a:lnSpc>
              <a:spcPct val="100000"/>
            </a:lnSpc>
          </a:pPr>
          <a:r>
            <a:rPr lang="zh-CN" altLang="en-US" dirty="0"/>
            <a:t>与 </a:t>
          </a:r>
          <a:r>
            <a:rPr lang="en-US" dirty="0" err="1"/>
            <a:t>Either，Raise</a:t>
          </a:r>
          <a:r>
            <a:rPr lang="en-US" dirty="0"/>
            <a:t> </a:t>
          </a:r>
          <a:r>
            <a:rPr lang="zh-CN" altLang="en-US" dirty="0"/>
            <a:t>兼容</a:t>
          </a:r>
          <a:endParaRPr lang="en-US" dirty="0"/>
        </a:p>
      </dgm:t>
    </dgm:pt>
    <dgm:pt modelId="{E1079835-D5AE-0F41-83FA-9F22AFEE9621}" type="parTrans" cxnId="{DA188BF4-739C-524B-9F69-D6FC09793D9B}">
      <dgm:prSet/>
      <dgm:spPr/>
      <dgm:t>
        <a:bodyPr/>
        <a:lstStyle/>
        <a:p>
          <a:endParaRPr lang="en-US"/>
        </a:p>
      </dgm:t>
    </dgm:pt>
    <dgm:pt modelId="{02DF1E14-2B51-0D46-BFD5-3C5E9D6E90EC}" type="sibTrans" cxnId="{DA188BF4-739C-524B-9F69-D6FC09793D9B}">
      <dgm:prSet/>
      <dgm:spPr/>
      <dgm:t>
        <a:bodyPr/>
        <a:lstStyle/>
        <a:p>
          <a:endParaRPr lang="en-US"/>
        </a:p>
      </dgm:t>
    </dgm:pt>
    <dgm:pt modelId="{B194CB84-EC9A-D540-87DC-3A79B8C191C8}">
      <dgm:prSet/>
      <dgm:spPr/>
      <dgm:t>
        <a:bodyPr/>
        <a:lstStyle/>
        <a:p>
          <a:pPr>
            <a:lnSpc>
              <a:spcPct val="100000"/>
            </a:lnSpc>
          </a:pPr>
          <a:r>
            <a:rPr lang="zh-CN" altLang="en-US"/>
            <a:t>而不是 </a:t>
          </a:r>
          <a:r>
            <a:rPr lang="en-US"/>
            <a:t>RuntimeException</a:t>
          </a:r>
        </a:p>
      </dgm:t>
    </dgm:pt>
    <dgm:pt modelId="{5D54F466-13D2-164D-985F-A38EC8551913}" type="parTrans" cxnId="{1333105E-63ED-AB4D-8B02-9154A57618A0}">
      <dgm:prSet/>
      <dgm:spPr/>
      <dgm:t>
        <a:bodyPr/>
        <a:lstStyle/>
        <a:p>
          <a:endParaRPr lang="en-US"/>
        </a:p>
      </dgm:t>
    </dgm:pt>
    <dgm:pt modelId="{9D6F1CEF-DDCC-7A43-BC01-A153E113BFF9}" type="sibTrans" cxnId="{1333105E-63ED-AB4D-8B02-9154A57618A0}">
      <dgm:prSet/>
      <dgm:spPr/>
      <dgm:t>
        <a:bodyPr/>
        <a:lstStyle/>
        <a:p>
          <a:endParaRPr lang="en-US"/>
        </a:p>
      </dgm:t>
    </dgm:pt>
    <dgm:pt modelId="{0ABAB6D9-1E88-1743-B7A0-2F35CBFAE88D}">
      <dgm:prSet phldrT="[Text]"/>
      <dgm:spPr/>
      <dgm:t>
        <a:bodyPr/>
        <a:lstStyle/>
        <a:p>
          <a:pPr>
            <a:lnSpc>
              <a:spcPct val="100000"/>
            </a:lnSpc>
            <a:defRPr b="1"/>
          </a:pPr>
          <a:r>
            <a:rPr lang="en-US" altLang="zh-CN"/>
            <a:t>Suspend </a:t>
          </a:r>
          <a:r>
            <a:rPr lang="zh-CN" altLang="zh-CN"/>
            <a:t>可以选择表达错误类型（</a:t>
          </a:r>
          <a:r>
            <a:rPr lang="en-US" altLang="zh-CN"/>
            <a:t>[un]checked exception）</a:t>
          </a:r>
          <a:endParaRPr lang="en-US"/>
        </a:p>
      </dgm:t>
    </dgm:pt>
    <dgm:pt modelId="{656969EE-6050-AC43-B51A-951CE4D704E1}" type="sibTrans" cxnId="{B3981F79-6C55-C84A-8BC7-821555650EC9}">
      <dgm:prSet/>
      <dgm:spPr/>
      <dgm:t>
        <a:bodyPr/>
        <a:lstStyle/>
        <a:p>
          <a:endParaRPr lang="en-US"/>
        </a:p>
      </dgm:t>
    </dgm:pt>
    <dgm:pt modelId="{71EAD058-FF17-B748-A847-6BBAEBC637F9}" type="parTrans" cxnId="{B3981F79-6C55-C84A-8BC7-821555650EC9}">
      <dgm:prSet/>
      <dgm:spPr/>
      <dgm:t>
        <a:bodyPr/>
        <a:lstStyle/>
        <a:p>
          <a:endParaRPr lang="en-US"/>
        </a:p>
      </dgm:t>
    </dgm:pt>
    <dgm:pt modelId="{53E63647-3704-4597-9B23-06B7CAB54BB9}" type="pres">
      <dgm:prSet presAssocID="{E06B72E3-128A-B647-AD88-643FBA464417}" presName="root" presStyleCnt="0">
        <dgm:presLayoutVars>
          <dgm:dir/>
          <dgm:resizeHandles val="exact"/>
        </dgm:presLayoutVars>
      </dgm:prSet>
      <dgm:spPr/>
    </dgm:pt>
    <dgm:pt modelId="{BEC07689-BAC5-419A-9D57-1E469732CBA6}" type="pres">
      <dgm:prSet presAssocID="{0ABAB6D9-1E88-1743-B7A0-2F35CBFAE88D}" presName="compNode" presStyleCnt="0"/>
      <dgm:spPr/>
    </dgm:pt>
    <dgm:pt modelId="{9008CD35-19DE-4522-BE5F-F4E68EFA5836}" type="pres">
      <dgm:prSet presAssocID="{0ABAB6D9-1E88-1743-B7A0-2F35CBFAE8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ider Web"/>
        </a:ext>
      </dgm:extLst>
    </dgm:pt>
    <dgm:pt modelId="{DA0528A8-E244-4B2F-BE2F-0BA85B09FAE9}" type="pres">
      <dgm:prSet presAssocID="{0ABAB6D9-1E88-1743-B7A0-2F35CBFAE88D}" presName="iconSpace" presStyleCnt="0"/>
      <dgm:spPr/>
    </dgm:pt>
    <dgm:pt modelId="{DCF54D5D-92DD-476E-969D-A8477842E1FD}" type="pres">
      <dgm:prSet presAssocID="{0ABAB6D9-1E88-1743-B7A0-2F35CBFAE88D}" presName="parTx" presStyleLbl="revTx" presStyleIdx="0" presStyleCnt="6">
        <dgm:presLayoutVars>
          <dgm:chMax val="0"/>
          <dgm:chPref val="0"/>
        </dgm:presLayoutVars>
      </dgm:prSet>
      <dgm:spPr/>
    </dgm:pt>
    <dgm:pt modelId="{4ED052F0-CC7E-46CD-A163-6C66449B86B3}" type="pres">
      <dgm:prSet presAssocID="{0ABAB6D9-1E88-1743-B7A0-2F35CBFAE88D}" presName="txSpace" presStyleCnt="0"/>
      <dgm:spPr/>
    </dgm:pt>
    <dgm:pt modelId="{635B336A-CF31-4CEE-B54F-7A4FDF7F956D}" type="pres">
      <dgm:prSet presAssocID="{0ABAB6D9-1E88-1743-B7A0-2F35CBFAE88D}" presName="desTx" presStyleLbl="revTx" presStyleIdx="1" presStyleCnt="6">
        <dgm:presLayoutVars/>
      </dgm:prSet>
      <dgm:spPr/>
    </dgm:pt>
    <dgm:pt modelId="{920113E3-A4B4-4AF7-A4EE-C71AC75E9C39}" type="pres">
      <dgm:prSet presAssocID="{656969EE-6050-AC43-B51A-951CE4D704E1}" presName="sibTrans" presStyleCnt="0"/>
      <dgm:spPr/>
    </dgm:pt>
    <dgm:pt modelId="{72A53834-BEBA-47AD-B2A0-1D32D58A8712}" type="pres">
      <dgm:prSet presAssocID="{D53A4777-32FD-674B-B71F-34C29332EB6C}" presName="compNode" presStyleCnt="0"/>
      <dgm:spPr/>
    </dgm:pt>
    <dgm:pt modelId="{0FD5E9C6-D079-4E48-8EEA-1DBAAD8701D9}" type="pres">
      <dgm:prSet presAssocID="{D53A4777-32FD-674B-B71F-34C29332EB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a:ext>
      </dgm:extLst>
    </dgm:pt>
    <dgm:pt modelId="{D13EE3B6-EF65-4224-8E40-EE3A07078BA1}" type="pres">
      <dgm:prSet presAssocID="{D53A4777-32FD-674B-B71F-34C29332EB6C}" presName="iconSpace" presStyleCnt="0"/>
      <dgm:spPr/>
    </dgm:pt>
    <dgm:pt modelId="{CE01460C-2823-42FA-9B70-A65B4C350839}" type="pres">
      <dgm:prSet presAssocID="{D53A4777-32FD-674B-B71F-34C29332EB6C}" presName="parTx" presStyleLbl="revTx" presStyleIdx="2" presStyleCnt="6">
        <dgm:presLayoutVars>
          <dgm:chMax val="0"/>
          <dgm:chPref val="0"/>
        </dgm:presLayoutVars>
      </dgm:prSet>
      <dgm:spPr/>
    </dgm:pt>
    <dgm:pt modelId="{EE69AEEF-48C5-4CC2-9560-F0B0E53305B5}" type="pres">
      <dgm:prSet presAssocID="{D53A4777-32FD-674B-B71F-34C29332EB6C}" presName="txSpace" presStyleCnt="0"/>
      <dgm:spPr/>
    </dgm:pt>
    <dgm:pt modelId="{23411D77-D9C8-4E87-A9DC-A2B576F665D5}" type="pres">
      <dgm:prSet presAssocID="{D53A4777-32FD-674B-B71F-34C29332EB6C}" presName="desTx" presStyleLbl="revTx" presStyleIdx="3" presStyleCnt="6">
        <dgm:presLayoutVars/>
      </dgm:prSet>
      <dgm:spPr/>
    </dgm:pt>
    <dgm:pt modelId="{31B59E3F-99D6-4374-BDD1-10AFFF30A5B8}" type="pres">
      <dgm:prSet presAssocID="{39E5AAE8-C9F3-3641-A487-4DF0F6A50E50}" presName="sibTrans" presStyleCnt="0"/>
      <dgm:spPr/>
    </dgm:pt>
    <dgm:pt modelId="{FC5973A0-7DA4-4AE6-9CBC-4B4C6417206D}" type="pres">
      <dgm:prSet presAssocID="{A34B96E2-7EA1-D14B-A184-49A18A7A0A71}" presName="compNode" presStyleCnt="0"/>
      <dgm:spPr/>
    </dgm:pt>
    <dgm:pt modelId="{C8092E20-8E66-454B-BA53-AEE590BA242B}" type="pres">
      <dgm:prSet presAssocID="{A34B96E2-7EA1-D14B-A184-49A18A7A0A7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ause"/>
        </a:ext>
      </dgm:extLst>
    </dgm:pt>
    <dgm:pt modelId="{144A75F7-E616-44C9-95FF-756DE28F426B}" type="pres">
      <dgm:prSet presAssocID="{A34B96E2-7EA1-D14B-A184-49A18A7A0A71}" presName="iconSpace" presStyleCnt="0"/>
      <dgm:spPr/>
    </dgm:pt>
    <dgm:pt modelId="{B2823E1A-2A11-40EA-AEB6-E6A92700DED4}" type="pres">
      <dgm:prSet presAssocID="{A34B96E2-7EA1-D14B-A184-49A18A7A0A71}" presName="parTx" presStyleLbl="revTx" presStyleIdx="4" presStyleCnt="6">
        <dgm:presLayoutVars>
          <dgm:chMax val="0"/>
          <dgm:chPref val="0"/>
        </dgm:presLayoutVars>
      </dgm:prSet>
      <dgm:spPr/>
    </dgm:pt>
    <dgm:pt modelId="{C7CE0D43-4EAB-40A0-84C9-8C9FC12F1078}" type="pres">
      <dgm:prSet presAssocID="{A34B96E2-7EA1-D14B-A184-49A18A7A0A71}" presName="txSpace" presStyleCnt="0"/>
      <dgm:spPr/>
    </dgm:pt>
    <dgm:pt modelId="{09D8ACB4-B227-4875-9C7E-1B8850C772F8}" type="pres">
      <dgm:prSet presAssocID="{A34B96E2-7EA1-D14B-A184-49A18A7A0A71}" presName="desTx" presStyleLbl="revTx" presStyleIdx="5" presStyleCnt="6">
        <dgm:presLayoutVars/>
      </dgm:prSet>
      <dgm:spPr/>
    </dgm:pt>
  </dgm:ptLst>
  <dgm:cxnLst>
    <dgm:cxn modelId="{9DB76314-A844-AB40-82D8-9C7748C8D273}" type="presOf" srcId="{A34B96E2-7EA1-D14B-A184-49A18A7A0A71}" destId="{B2823E1A-2A11-40EA-AEB6-E6A92700DED4}" srcOrd="0" destOrd="0" presId="urn:microsoft.com/office/officeart/2018/5/layout/CenteredIconLabelDescriptionList"/>
    <dgm:cxn modelId="{32574E22-67E9-DD4D-8D45-506E7A85B651}" srcId="{D53A4777-32FD-674B-B71F-34C29332EB6C}" destId="{D9226B99-3171-F24B-9542-C437EB6460FB}" srcOrd="0" destOrd="0" parTransId="{084BD440-C776-9943-B0A8-188BF84ECC1D}" sibTransId="{4B57EDC8-53E7-1E43-BA1F-1E5E8DA732F1}"/>
    <dgm:cxn modelId="{7D25C62C-DF5A-A846-9BA8-2F1770835A3E}" type="presOf" srcId="{0ABAB6D9-1E88-1743-B7A0-2F35CBFAE88D}" destId="{DCF54D5D-92DD-476E-969D-A8477842E1FD}" srcOrd="0" destOrd="0" presId="urn:microsoft.com/office/officeart/2018/5/layout/CenteredIconLabelDescriptionList"/>
    <dgm:cxn modelId="{25126530-91B7-354C-AB9F-3ECCE7610A0D}" type="presOf" srcId="{D53A4777-32FD-674B-B71F-34C29332EB6C}" destId="{CE01460C-2823-42FA-9B70-A65B4C350839}" srcOrd="0" destOrd="0" presId="urn:microsoft.com/office/officeart/2018/5/layout/CenteredIconLabelDescriptionList"/>
    <dgm:cxn modelId="{A07F8D31-FEB2-944D-9C4D-4CFB4102798E}" srcId="{E06B72E3-128A-B647-AD88-643FBA464417}" destId="{D53A4777-32FD-674B-B71F-34C29332EB6C}" srcOrd="1" destOrd="0" parTransId="{88EA06C9-8C3E-3C40-988C-47A044100760}" sibTransId="{39E5AAE8-C9F3-3641-A487-4DF0F6A50E50}"/>
    <dgm:cxn modelId="{81EFEC38-B4F7-7240-9D8A-AFD9279E4514}" type="presOf" srcId="{B194CB84-EC9A-D540-87DC-3A79B8C191C8}" destId="{09D8ACB4-B227-4875-9C7E-1B8850C772F8}" srcOrd="0" destOrd="0" presId="urn:microsoft.com/office/officeart/2018/5/layout/CenteredIconLabelDescriptionList"/>
    <dgm:cxn modelId="{1333105E-63ED-AB4D-8B02-9154A57618A0}" srcId="{A34B96E2-7EA1-D14B-A184-49A18A7A0A71}" destId="{B194CB84-EC9A-D540-87DC-3A79B8C191C8}" srcOrd="0" destOrd="0" parTransId="{5D54F466-13D2-164D-985F-A38EC8551913}" sibTransId="{9D6F1CEF-DDCC-7A43-BC01-A153E113BFF9}"/>
    <dgm:cxn modelId="{B3981F79-6C55-C84A-8BC7-821555650EC9}" srcId="{E06B72E3-128A-B647-AD88-643FBA464417}" destId="{0ABAB6D9-1E88-1743-B7A0-2F35CBFAE88D}" srcOrd="0" destOrd="0" parTransId="{71EAD058-FF17-B748-A847-6BBAEBC637F9}" sibTransId="{656969EE-6050-AC43-B51A-951CE4D704E1}"/>
    <dgm:cxn modelId="{EB3D2387-07C9-594D-B944-D623048A1DE3}" type="presOf" srcId="{D9226B99-3171-F24B-9542-C437EB6460FB}" destId="{23411D77-D9C8-4E87-A9DC-A2B576F665D5}" srcOrd="0" destOrd="0" presId="urn:microsoft.com/office/officeart/2018/5/layout/CenteredIconLabelDescriptionList"/>
    <dgm:cxn modelId="{2FF65E8D-734B-AF48-AC38-405BA1E93BEC}" type="presOf" srcId="{E06B72E3-128A-B647-AD88-643FBA464417}" destId="{53E63647-3704-4597-9B23-06B7CAB54BB9}" srcOrd="0" destOrd="0" presId="urn:microsoft.com/office/officeart/2018/5/layout/CenteredIconLabelDescriptionList"/>
    <dgm:cxn modelId="{4BEA339A-4BAE-A547-8A12-D0B6B734E7A9}" srcId="{E06B72E3-128A-B647-AD88-643FBA464417}" destId="{A34B96E2-7EA1-D14B-A184-49A18A7A0A71}" srcOrd="2" destOrd="0" parTransId="{2391C07D-4512-1E45-AF0C-D9BFF3725364}" sibTransId="{3EF8D71C-9860-F84D-A0FB-2EA434BBFEE4}"/>
    <dgm:cxn modelId="{BB3B4ACC-4A15-1449-BCC3-F3DA7B0DFFD6}" type="presOf" srcId="{9E4F6946-FBB9-5B43-A5AB-230DA60DDA00}" destId="{635B336A-CF31-4CEE-B54F-7A4FDF7F956D}" srcOrd="0" destOrd="0" presId="urn:microsoft.com/office/officeart/2018/5/layout/CenteredIconLabelDescriptionList"/>
    <dgm:cxn modelId="{E654D7D4-3615-734C-9F65-D1DCCB3D8859}" type="presOf" srcId="{6BCADD17-C01D-684E-8B25-12E360ADC9D4}" destId="{635B336A-CF31-4CEE-B54F-7A4FDF7F956D}" srcOrd="0" destOrd="1" presId="urn:microsoft.com/office/officeart/2018/5/layout/CenteredIconLabelDescriptionList"/>
    <dgm:cxn modelId="{91A07AD9-826B-ED4F-8784-1999E88B6509}" srcId="{0ABAB6D9-1E88-1743-B7A0-2F35CBFAE88D}" destId="{9E4F6946-FBB9-5B43-A5AB-230DA60DDA00}" srcOrd="0" destOrd="0" parTransId="{FBFB9F86-BCA8-6543-9F29-D58FB517E047}" sibTransId="{DE35DF71-0707-E043-B70A-EB77CC56B5B0}"/>
    <dgm:cxn modelId="{DA188BF4-739C-524B-9F69-D6FC09793D9B}" srcId="{0ABAB6D9-1E88-1743-B7A0-2F35CBFAE88D}" destId="{6BCADD17-C01D-684E-8B25-12E360ADC9D4}" srcOrd="1" destOrd="0" parTransId="{E1079835-D5AE-0F41-83FA-9F22AFEE9621}" sibTransId="{02DF1E14-2B51-0D46-BFD5-3C5E9D6E90EC}"/>
    <dgm:cxn modelId="{4B305107-65F2-1649-A834-2BB05E3840F3}" type="presParOf" srcId="{53E63647-3704-4597-9B23-06B7CAB54BB9}" destId="{BEC07689-BAC5-419A-9D57-1E469732CBA6}" srcOrd="0" destOrd="0" presId="urn:microsoft.com/office/officeart/2018/5/layout/CenteredIconLabelDescriptionList"/>
    <dgm:cxn modelId="{6E3BDA50-9ED8-794B-90E4-6751F66F3A1D}" type="presParOf" srcId="{BEC07689-BAC5-419A-9D57-1E469732CBA6}" destId="{9008CD35-19DE-4522-BE5F-F4E68EFA5836}" srcOrd="0" destOrd="0" presId="urn:microsoft.com/office/officeart/2018/5/layout/CenteredIconLabelDescriptionList"/>
    <dgm:cxn modelId="{CC153B75-3241-704A-B2A6-4E4BAB8BE2A7}" type="presParOf" srcId="{BEC07689-BAC5-419A-9D57-1E469732CBA6}" destId="{DA0528A8-E244-4B2F-BE2F-0BA85B09FAE9}" srcOrd="1" destOrd="0" presId="urn:microsoft.com/office/officeart/2018/5/layout/CenteredIconLabelDescriptionList"/>
    <dgm:cxn modelId="{D09FB30D-1D17-184C-96C1-779279BC2587}" type="presParOf" srcId="{BEC07689-BAC5-419A-9D57-1E469732CBA6}" destId="{DCF54D5D-92DD-476E-969D-A8477842E1FD}" srcOrd="2" destOrd="0" presId="urn:microsoft.com/office/officeart/2018/5/layout/CenteredIconLabelDescriptionList"/>
    <dgm:cxn modelId="{467391CB-148F-384E-9F34-398970DEFFB0}" type="presParOf" srcId="{BEC07689-BAC5-419A-9D57-1E469732CBA6}" destId="{4ED052F0-CC7E-46CD-A163-6C66449B86B3}" srcOrd="3" destOrd="0" presId="urn:microsoft.com/office/officeart/2018/5/layout/CenteredIconLabelDescriptionList"/>
    <dgm:cxn modelId="{59FD88C3-70B8-E245-805D-ACD55B8BF869}" type="presParOf" srcId="{BEC07689-BAC5-419A-9D57-1E469732CBA6}" destId="{635B336A-CF31-4CEE-B54F-7A4FDF7F956D}" srcOrd="4" destOrd="0" presId="urn:microsoft.com/office/officeart/2018/5/layout/CenteredIconLabelDescriptionList"/>
    <dgm:cxn modelId="{B8EEC50C-DE3D-CC4A-A5CF-298FAA68AA27}" type="presParOf" srcId="{53E63647-3704-4597-9B23-06B7CAB54BB9}" destId="{920113E3-A4B4-4AF7-A4EE-C71AC75E9C39}" srcOrd="1" destOrd="0" presId="urn:microsoft.com/office/officeart/2018/5/layout/CenteredIconLabelDescriptionList"/>
    <dgm:cxn modelId="{7AE64CDC-7AE6-B347-A47F-3DDDE750E8F3}" type="presParOf" srcId="{53E63647-3704-4597-9B23-06B7CAB54BB9}" destId="{72A53834-BEBA-47AD-B2A0-1D32D58A8712}" srcOrd="2" destOrd="0" presId="urn:microsoft.com/office/officeart/2018/5/layout/CenteredIconLabelDescriptionList"/>
    <dgm:cxn modelId="{11741AD5-7003-8047-8DF9-02780A0966B3}" type="presParOf" srcId="{72A53834-BEBA-47AD-B2A0-1D32D58A8712}" destId="{0FD5E9C6-D079-4E48-8EEA-1DBAAD8701D9}" srcOrd="0" destOrd="0" presId="urn:microsoft.com/office/officeart/2018/5/layout/CenteredIconLabelDescriptionList"/>
    <dgm:cxn modelId="{C880AD47-4CCC-8942-BF93-78C80C9EE3AB}" type="presParOf" srcId="{72A53834-BEBA-47AD-B2A0-1D32D58A8712}" destId="{D13EE3B6-EF65-4224-8E40-EE3A07078BA1}" srcOrd="1" destOrd="0" presId="urn:microsoft.com/office/officeart/2018/5/layout/CenteredIconLabelDescriptionList"/>
    <dgm:cxn modelId="{D8C8E282-1A14-4840-86AF-4BED0DFF9321}" type="presParOf" srcId="{72A53834-BEBA-47AD-B2A0-1D32D58A8712}" destId="{CE01460C-2823-42FA-9B70-A65B4C350839}" srcOrd="2" destOrd="0" presId="urn:microsoft.com/office/officeart/2018/5/layout/CenteredIconLabelDescriptionList"/>
    <dgm:cxn modelId="{06DAABE9-268D-4348-B042-5703F255C22D}" type="presParOf" srcId="{72A53834-BEBA-47AD-B2A0-1D32D58A8712}" destId="{EE69AEEF-48C5-4CC2-9560-F0B0E53305B5}" srcOrd="3" destOrd="0" presId="urn:microsoft.com/office/officeart/2018/5/layout/CenteredIconLabelDescriptionList"/>
    <dgm:cxn modelId="{A57642F4-DEFB-1A4A-B806-BCDFF2E6578E}" type="presParOf" srcId="{72A53834-BEBA-47AD-B2A0-1D32D58A8712}" destId="{23411D77-D9C8-4E87-A9DC-A2B576F665D5}" srcOrd="4" destOrd="0" presId="urn:microsoft.com/office/officeart/2018/5/layout/CenteredIconLabelDescriptionList"/>
    <dgm:cxn modelId="{59C96F35-4376-3F47-BB27-31495CB38814}" type="presParOf" srcId="{53E63647-3704-4597-9B23-06B7CAB54BB9}" destId="{31B59E3F-99D6-4374-BDD1-10AFFF30A5B8}" srcOrd="3" destOrd="0" presId="urn:microsoft.com/office/officeart/2018/5/layout/CenteredIconLabelDescriptionList"/>
    <dgm:cxn modelId="{0AD17BA1-B703-5844-8FA8-20F27B800B0F}" type="presParOf" srcId="{53E63647-3704-4597-9B23-06B7CAB54BB9}" destId="{FC5973A0-7DA4-4AE6-9CBC-4B4C6417206D}" srcOrd="4" destOrd="0" presId="urn:microsoft.com/office/officeart/2018/5/layout/CenteredIconLabelDescriptionList"/>
    <dgm:cxn modelId="{A3413C80-1F91-F046-8591-8F4EAA1A3C0A}" type="presParOf" srcId="{FC5973A0-7DA4-4AE6-9CBC-4B4C6417206D}" destId="{C8092E20-8E66-454B-BA53-AEE590BA242B}" srcOrd="0" destOrd="0" presId="urn:microsoft.com/office/officeart/2018/5/layout/CenteredIconLabelDescriptionList"/>
    <dgm:cxn modelId="{A01982E2-3D4B-C843-8F83-4338203A27E2}" type="presParOf" srcId="{FC5973A0-7DA4-4AE6-9CBC-4B4C6417206D}" destId="{144A75F7-E616-44C9-95FF-756DE28F426B}" srcOrd="1" destOrd="0" presId="urn:microsoft.com/office/officeart/2018/5/layout/CenteredIconLabelDescriptionList"/>
    <dgm:cxn modelId="{D4FDDEC5-B976-B946-95FD-19E686EC72A9}" type="presParOf" srcId="{FC5973A0-7DA4-4AE6-9CBC-4B4C6417206D}" destId="{B2823E1A-2A11-40EA-AEB6-E6A92700DED4}" srcOrd="2" destOrd="0" presId="urn:microsoft.com/office/officeart/2018/5/layout/CenteredIconLabelDescriptionList"/>
    <dgm:cxn modelId="{B2567B71-52C2-DC4A-9858-7C7D16552820}" type="presParOf" srcId="{FC5973A0-7DA4-4AE6-9CBC-4B4C6417206D}" destId="{C7CE0D43-4EAB-40A0-84C9-8C9FC12F1078}" srcOrd="3" destOrd="0" presId="urn:microsoft.com/office/officeart/2018/5/layout/CenteredIconLabelDescriptionList"/>
    <dgm:cxn modelId="{C3A15CDD-BFA3-A640-B990-C3B88EE78B0F}" type="presParOf" srcId="{FC5973A0-7DA4-4AE6-9CBC-4B4C6417206D}" destId="{09D8ACB4-B227-4875-9C7E-1B8850C772F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84369B-D418-D54F-8F9A-88C2C9024CB9}"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33C07AC-13C6-8B4A-8ED8-6C28F841AE72}">
      <dgm:prSet/>
      <dgm:spPr/>
      <dgm:t>
        <a:bodyPr/>
        <a:lstStyle/>
        <a:p>
          <a:r>
            <a:rPr lang="zh-CN"/>
            <a:t>高性能</a:t>
          </a:r>
          <a:endParaRPr lang="en-CN"/>
        </a:p>
      </dgm:t>
    </dgm:pt>
    <dgm:pt modelId="{29A05440-F389-B84B-9623-9168E225ACA6}" type="parTrans" cxnId="{1D8BA2AD-49F3-D846-B39B-B6F4D32690F7}">
      <dgm:prSet/>
      <dgm:spPr/>
      <dgm:t>
        <a:bodyPr/>
        <a:lstStyle/>
        <a:p>
          <a:endParaRPr lang="en-US"/>
        </a:p>
      </dgm:t>
    </dgm:pt>
    <dgm:pt modelId="{8AAA8E50-325D-3545-94F3-0029FE1D2C20}" type="sibTrans" cxnId="{1D8BA2AD-49F3-D846-B39B-B6F4D32690F7}">
      <dgm:prSet/>
      <dgm:spPr/>
      <dgm:t>
        <a:bodyPr/>
        <a:lstStyle/>
        <a:p>
          <a:endParaRPr lang="en-US"/>
        </a:p>
      </dgm:t>
    </dgm:pt>
    <dgm:pt modelId="{9B7140AE-51BF-CA46-ACA8-4BDC08251933}">
      <dgm:prSet/>
      <dgm:spPr/>
      <dgm:t>
        <a:bodyPr/>
        <a:lstStyle/>
        <a:p>
          <a:r>
            <a:rPr lang="zh-CN"/>
            <a:t>低学习成本</a:t>
          </a:r>
          <a:endParaRPr lang="en-CN"/>
        </a:p>
      </dgm:t>
    </dgm:pt>
    <dgm:pt modelId="{A2BF5C63-9A25-9244-9183-59F489594864}" type="parTrans" cxnId="{181F5C84-202C-A845-A415-BFE6CCE3E1F7}">
      <dgm:prSet/>
      <dgm:spPr/>
      <dgm:t>
        <a:bodyPr/>
        <a:lstStyle/>
        <a:p>
          <a:endParaRPr lang="en-US"/>
        </a:p>
      </dgm:t>
    </dgm:pt>
    <dgm:pt modelId="{776A6FE3-FB15-1E43-8167-34897D19ABC5}" type="sibTrans" cxnId="{181F5C84-202C-A845-A415-BFE6CCE3E1F7}">
      <dgm:prSet/>
      <dgm:spPr/>
      <dgm:t>
        <a:bodyPr/>
        <a:lstStyle/>
        <a:p>
          <a:endParaRPr lang="en-US"/>
        </a:p>
      </dgm:t>
    </dgm:pt>
    <dgm:pt modelId="{310CC044-59B9-E747-B151-E88F81F13DB8}">
      <dgm:prSet/>
      <dgm:spPr/>
      <dgm:t>
        <a:bodyPr/>
        <a:lstStyle/>
        <a:p>
          <a:r>
            <a:rPr lang="zh-CN"/>
            <a:t>生态自给自足</a:t>
          </a:r>
          <a:endParaRPr lang="en-CN"/>
        </a:p>
      </dgm:t>
    </dgm:pt>
    <dgm:pt modelId="{B1E56871-76C8-9144-9C12-7F1313587F8C}" type="parTrans" cxnId="{832670B2-F469-7947-8A8B-3778E206EF9B}">
      <dgm:prSet/>
      <dgm:spPr/>
      <dgm:t>
        <a:bodyPr/>
        <a:lstStyle/>
        <a:p>
          <a:endParaRPr lang="en-US"/>
        </a:p>
      </dgm:t>
    </dgm:pt>
    <dgm:pt modelId="{820FF666-E5C5-4A46-8B6F-F489E41557C5}" type="sibTrans" cxnId="{832670B2-F469-7947-8A8B-3778E206EF9B}">
      <dgm:prSet/>
      <dgm:spPr/>
      <dgm:t>
        <a:bodyPr/>
        <a:lstStyle/>
        <a:p>
          <a:endParaRPr lang="en-US"/>
        </a:p>
      </dgm:t>
    </dgm:pt>
    <dgm:pt modelId="{F903CF89-CE35-CB4E-BF54-78F73A115CCA}">
      <dgm:prSet/>
      <dgm:spPr/>
      <dgm:t>
        <a:bodyPr/>
        <a:lstStyle/>
        <a:p>
          <a:r>
            <a:rPr lang="zh-CN"/>
            <a:t>群众基础</a:t>
          </a:r>
          <a:endParaRPr lang="en-CN"/>
        </a:p>
      </dgm:t>
    </dgm:pt>
    <dgm:pt modelId="{516FD810-D59D-FD4E-8ADA-3199991BEBDA}" type="parTrans" cxnId="{F14DC17F-CD4E-D546-9F79-77066AC2A6AB}">
      <dgm:prSet/>
      <dgm:spPr/>
      <dgm:t>
        <a:bodyPr/>
        <a:lstStyle/>
        <a:p>
          <a:endParaRPr lang="en-US"/>
        </a:p>
      </dgm:t>
    </dgm:pt>
    <dgm:pt modelId="{E3DF2440-8291-064A-8757-D3446A9A8085}" type="sibTrans" cxnId="{F14DC17F-CD4E-D546-9F79-77066AC2A6AB}">
      <dgm:prSet/>
      <dgm:spPr/>
      <dgm:t>
        <a:bodyPr/>
        <a:lstStyle/>
        <a:p>
          <a:endParaRPr lang="en-US"/>
        </a:p>
      </dgm:t>
    </dgm:pt>
    <dgm:pt modelId="{C970A942-372D-054B-BB79-03416F0CB6B8}" type="pres">
      <dgm:prSet presAssocID="{B584369B-D418-D54F-8F9A-88C2C9024CB9}" presName="linearFlow" presStyleCnt="0">
        <dgm:presLayoutVars>
          <dgm:dir/>
          <dgm:resizeHandles val="exact"/>
        </dgm:presLayoutVars>
      </dgm:prSet>
      <dgm:spPr/>
    </dgm:pt>
    <dgm:pt modelId="{DD5910C4-972C-A94E-A9FB-57B3F84D5C7B}" type="pres">
      <dgm:prSet presAssocID="{633C07AC-13C6-8B4A-8ED8-6C28F841AE72}" presName="composite" presStyleCnt="0"/>
      <dgm:spPr/>
    </dgm:pt>
    <dgm:pt modelId="{36F7F795-6214-8B4B-9825-913A33EF102A}" type="pres">
      <dgm:prSet presAssocID="{633C07AC-13C6-8B4A-8ED8-6C28F841AE72}" presName="imgShp" presStyleLbl="fgImgPlace1" presStyleIdx="0" presStyleCnt="4"/>
      <dgm:spPr>
        <a:blipFill>
          <a:blip xmlns:r="http://schemas.openxmlformats.org/officeDocument/2006/relationships" r:embed="rId1"/>
          <a:srcRect/>
          <a:stretch>
            <a:fillRect l="-2000" r="-2000"/>
          </a:stretch>
        </a:blipFill>
      </dgm:spPr>
    </dgm:pt>
    <dgm:pt modelId="{381E9E15-E423-C648-A2AA-042DA29A6BFD}" type="pres">
      <dgm:prSet presAssocID="{633C07AC-13C6-8B4A-8ED8-6C28F841AE72}" presName="txShp" presStyleLbl="node1" presStyleIdx="0" presStyleCnt="4">
        <dgm:presLayoutVars>
          <dgm:bulletEnabled val="1"/>
        </dgm:presLayoutVars>
      </dgm:prSet>
      <dgm:spPr/>
    </dgm:pt>
    <dgm:pt modelId="{3EDB738D-FD19-404F-AB12-5EBC4CE7EE7E}" type="pres">
      <dgm:prSet presAssocID="{8AAA8E50-325D-3545-94F3-0029FE1D2C20}" presName="spacing" presStyleCnt="0"/>
      <dgm:spPr/>
    </dgm:pt>
    <dgm:pt modelId="{97BF9D68-6020-6941-9D07-C83B50E71F1E}" type="pres">
      <dgm:prSet presAssocID="{9B7140AE-51BF-CA46-ACA8-4BDC08251933}" presName="composite" presStyleCnt="0"/>
      <dgm:spPr/>
    </dgm:pt>
    <dgm:pt modelId="{8ECE9E4C-6324-B148-BEEE-06BBBE4A6059}" type="pres">
      <dgm:prSet presAssocID="{9B7140AE-51BF-CA46-ACA8-4BDC08251933}" presName="imgShp" presStyleLbl="fgImgPlace1" presStyleIdx="1" presStyleCnt="4"/>
      <dgm:spPr>
        <a:blipFill>
          <a:blip xmlns:r="http://schemas.openxmlformats.org/officeDocument/2006/relationships" r:embed="rId2"/>
          <a:srcRect/>
          <a:stretch>
            <a:fillRect/>
          </a:stretch>
        </a:blipFill>
      </dgm:spPr>
    </dgm:pt>
    <dgm:pt modelId="{538410A2-571B-E744-843B-6E2A7605E56B}" type="pres">
      <dgm:prSet presAssocID="{9B7140AE-51BF-CA46-ACA8-4BDC08251933}" presName="txShp" presStyleLbl="node1" presStyleIdx="1" presStyleCnt="4">
        <dgm:presLayoutVars>
          <dgm:bulletEnabled val="1"/>
        </dgm:presLayoutVars>
      </dgm:prSet>
      <dgm:spPr/>
    </dgm:pt>
    <dgm:pt modelId="{AE48D47D-EC75-C942-8E03-64B812787CF5}" type="pres">
      <dgm:prSet presAssocID="{776A6FE3-FB15-1E43-8167-34897D19ABC5}" presName="spacing" presStyleCnt="0"/>
      <dgm:spPr/>
    </dgm:pt>
    <dgm:pt modelId="{50B09076-8338-7A49-89EF-2FA047B0AC44}" type="pres">
      <dgm:prSet presAssocID="{310CC044-59B9-E747-B151-E88F81F13DB8}" presName="composite" presStyleCnt="0"/>
      <dgm:spPr/>
    </dgm:pt>
    <dgm:pt modelId="{5FDE2034-207F-9C4D-8C03-C93ACD43A99D}" type="pres">
      <dgm:prSet presAssocID="{310CC044-59B9-E747-B151-E88F81F13DB8}" presName="imgShp" presStyleLbl="fgImgPlace1" presStyleIdx="2" presStyleCnt="4"/>
      <dgm:spPr>
        <a:blipFill>
          <a:blip xmlns:r="http://schemas.openxmlformats.org/officeDocument/2006/relationships" r:embed="rId3"/>
          <a:srcRect/>
          <a:stretch>
            <a:fillRect/>
          </a:stretch>
        </a:blipFill>
      </dgm:spPr>
    </dgm:pt>
    <dgm:pt modelId="{E7F45ECB-C3C3-B44E-9C10-2DD9D96DBC8B}" type="pres">
      <dgm:prSet presAssocID="{310CC044-59B9-E747-B151-E88F81F13DB8}" presName="txShp" presStyleLbl="node1" presStyleIdx="2" presStyleCnt="4">
        <dgm:presLayoutVars>
          <dgm:bulletEnabled val="1"/>
        </dgm:presLayoutVars>
      </dgm:prSet>
      <dgm:spPr/>
    </dgm:pt>
    <dgm:pt modelId="{46FA6038-2FDA-9440-BD33-23BF6DE5218A}" type="pres">
      <dgm:prSet presAssocID="{820FF666-E5C5-4A46-8B6F-F489E41557C5}" presName="spacing" presStyleCnt="0"/>
      <dgm:spPr/>
    </dgm:pt>
    <dgm:pt modelId="{EA4BF8FD-60D0-A24B-B198-2827A43FE9A9}" type="pres">
      <dgm:prSet presAssocID="{F903CF89-CE35-CB4E-BF54-78F73A115CCA}" presName="composite" presStyleCnt="0"/>
      <dgm:spPr/>
    </dgm:pt>
    <dgm:pt modelId="{802F5A8E-2677-F94B-B662-C8AE9306BC9B}" type="pres">
      <dgm:prSet presAssocID="{F903CF89-CE35-CB4E-BF54-78F73A115CCA}" presName="imgShp" presStyleLbl="fgImgPlace1" presStyleIdx="3" presStyleCnt="4"/>
      <dgm:spPr>
        <a:blipFill>
          <a:blip xmlns:r="http://schemas.openxmlformats.org/officeDocument/2006/relationships" r:embed="rId4"/>
          <a:srcRect/>
          <a:stretch>
            <a:fillRect/>
          </a:stretch>
        </a:blipFill>
      </dgm:spPr>
    </dgm:pt>
    <dgm:pt modelId="{99E2B536-3D2B-F84B-877A-725EB9909E2A}" type="pres">
      <dgm:prSet presAssocID="{F903CF89-CE35-CB4E-BF54-78F73A115CCA}" presName="txShp" presStyleLbl="node1" presStyleIdx="3" presStyleCnt="4">
        <dgm:presLayoutVars>
          <dgm:bulletEnabled val="1"/>
        </dgm:presLayoutVars>
      </dgm:prSet>
      <dgm:spPr/>
    </dgm:pt>
  </dgm:ptLst>
  <dgm:cxnLst>
    <dgm:cxn modelId="{51FA8F3F-9F6D-B844-8F9B-7D732CB5C0CA}" type="presOf" srcId="{633C07AC-13C6-8B4A-8ED8-6C28F841AE72}" destId="{381E9E15-E423-C648-A2AA-042DA29A6BFD}" srcOrd="0" destOrd="0" presId="urn:microsoft.com/office/officeart/2005/8/layout/vList3"/>
    <dgm:cxn modelId="{92EE0064-7A06-F242-8C8C-80EDE7EF2AE7}" type="presOf" srcId="{F903CF89-CE35-CB4E-BF54-78F73A115CCA}" destId="{99E2B536-3D2B-F84B-877A-725EB9909E2A}" srcOrd="0" destOrd="0" presId="urn:microsoft.com/office/officeart/2005/8/layout/vList3"/>
    <dgm:cxn modelId="{F14DC17F-CD4E-D546-9F79-77066AC2A6AB}" srcId="{B584369B-D418-D54F-8F9A-88C2C9024CB9}" destId="{F903CF89-CE35-CB4E-BF54-78F73A115CCA}" srcOrd="3" destOrd="0" parTransId="{516FD810-D59D-FD4E-8ADA-3199991BEBDA}" sibTransId="{E3DF2440-8291-064A-8757-D3446A9A8085}"/>
    <dgm:cxn modelId="{181F5C84-202C-A845-A415-BFE6CCE3E1F7}" srcId="{B584369B-D418-D54F-8F9A-88C2C9024CB9}" destId="{9B7140AE-51BF-CA46-ACA8-4BDC08251933}" srcOrd="1" destOrd="0" parTransId="{A2BF5C63-9A25-9244-9183-59F489594864}" sibTransId="{776A6FE3-FB15-1E43-8167-34897D19ABC5}"/>
    <dgm:cxn modelId="{BC0B99AC-3693-1548-B069-6988010A7C82}" type="presOf" srcId="{310CC044-59B9-E747-B151-E88F81F13DB8}" destId="{E7F45ECB-C3C3-B44E-9C10-2DD9D96DBC8B}" srcOrd="0" destOrd="0" presId="urn:microsoft.com/office/officeart/2005/8/layout/vList3"/>
    <dgm:cxn modelId="{1D8BA2AD-49F3-D846-B39B-B6F4D32690F7}" srcId="{B584369B-D418-D54F-8F9A-88C2C9024CB9}" destId="{633C07AC-13C6-8B4A-8ED8-6C28F841AE72}" srcOrd="0" destOrd="0" parTransId="{29A05440-F389-B84B-9623-9168E225ACA6}" sibTransId="{8AAA8E50-325D-3545-94F3-0029FE1D2C20}"/>
    <dgm:cxn modelId="{832670B2-F469-7947-8A8B-3778E206EF9B}" srcId="{B584369B-D418-D54F-8F9A-88C2C9024CB9}" destId="{310CC044-59B9-E747-B151-E88F81F13DB8}" srcOrd="2" destOrd="0" parTransId="{B1E56871-76C8-9144-9C12-7F1313587F8C}" sibTransId="{820FF666-E5C5-4A46-8B6F-F489E41557C5}"/>
    <dgm:cxn modelId="{4E9642D1-B6F7-F240-884F-A2946C684987}" type="presOf" srcId="{B584369B-D418-D54F-8F9A-88C2C9024CB9}" destId="{C970A942-372D-054B-BB79-03416F0CB6B8}" srcOrd="0" destOrd="0" presId="urn:microsoft.com/office/officeart/2005/8/layout/vList3"/>
    <dgm:cxn modelId="{B2C317DB-73C6-E248-90AA-338E7BA3B56A}" type="presOf" srcId="{9B7140AE-51BF-CA46-ACA8-4BDC08251933}" destId="{538410A2-571B-E744-843B-6E2A7605E56B}" srcOrd="0" destOrd="0" presId="urn:microsoft.com/office/officeart/2005/8/layout/vList3"/>
    <dgm:cxn modelId="{3BB5D6D3-949F-0D47-AB3E-9C6BD71EA040}" type="presParOf" srcId="{C970A942-372D-054B-BB79-03416F0CB6B8}" destId="{DD5910C4-972C-A94E-A9FB-57B3F84D5C7B}" srcOrd="0" destOrd="0" presId="urn:microsoft.com/office/officeart/2005/8/layout/vList3"/>
    <dgm:cxn modelId="{246F4A76-3EFA-BF4E-AAD5-6CCD4AC7C057}" type="presParOf" srcId="{DD5910C4-972C-A94E-A9FB-57B3F84D5C7B}" destId="{36F7F795-6214-8B4B-9825-913A33EF102A}" srcOrd="0" destOrd="0" presId="urn:microsoft.com/office/officeart/2005/8/layout/vList3"/>
    <dgm:cxn modelId="{EB72F4F3-3177-6843-87EB-9188128BA947}" type="presParOf" srcId="{DD5910C4-972C-A94E-A9FB-57B3F84D5C7B}" destId="{381E9E15-E423-C648-A2AA-042DA29A6BFD}" srcOrd="1" destOrd="0" presId="urn:microsoft.com/office/officeart/2005/8/layout/vList3"/>
    <dgm:cxn modelId="{32D81559-F9B6-B24D-92E2-DBF169489CEF}" type="presParOf" srcId="{C970A942-372D-054B-BB79-03416F0CB6B8}" destId="{3EDB738D-FD19-404F-AB12-5EBC4CE7EE7E}" srcOrd="1" destOrd="0" presId="urn:microsoft.com/office/officeart/2005/8/layout/vList3"/>
    <dgm:cxn modelId="{75D9DD3E-CEEE-8B44-AA8E-1FBE51BBBE80}" type="presParOf" srcId="{C970A942-372D-054B-BB79-03416F0CB6B8}" destId="{97BF9D68-6020-6941-9D07-C83B50E71F1E}" srcOrd="2" destOrd="0" presId="urn:microsoft.com/office/officeart/2005/8/layout/vList3"/>
    <dgm:cxn modelId="{84F04944-AC12-484D-83F3-E295568E7B1D}" type="presParOf" srcId="{97BF9D68-6020-6941-9D07-C83B50E71F1E}" destId="{8ECE9E4C-6324-B148-BEEE-06BBBE4A6059}" srcOrd="0" destOrd="0" presId="urn:microsoft.com/office/officeart/2005/8/layout/vList3"/>
    <dgm:cxn modelId="{A9A276AC-C6C7-A846-883F-9AF1BA75D175}" type="presParOf" srcId="{97BF9D68-6020-6941-9D07-C83B50E71F1E}" destId="{538410A2-571B-E744-843B-6E2A7605E56B}" srcOrd="1" destOrd="0" presId="urn:microsoft.com/office/officeart/2005/8/layout/vList3"/>
    <dgm:cxn modelId="{37D690BC-DFBA-314A-A68C-C11EB7FE7717}" type="presParOf" srcId="{C970A942-372D-054B-BB79-03416F0CB6B8}" destId="{AE48D47D-EC75-C942-8E03-64B812787CF5}" srcOrd="3" destOrd="0" presId="urn:microsoft.com/office/officeart/2005/8/layout/vList3"/>
    <dgm:cxn modelId="{A6CC899B-99D1-554C-AE1A-D836CE310EC4}" type="presParOf" srcId="{C970A942-372D-054B-BB79-03416F0CB6B8}" destId="{50B09076-8338-7A49-89EF-2FA047B0AC44}" srcOrd="4" destOrd="0" presId="urn:microsoft.com/office/officeart/2005/8/layout/vList3"/>
    <dgm:cxn modelId="{738B36A3-C211-4E4D-A47B-F1475A86B734}" type="presParOf" srcId="{50B09076-8338-7A49-89EF-2FA047B0AC44}" destId="{5FDE2034-207F-9C4D-8C03-C93ACD43A99D}" srcOrd="0" destOrd="0" presId="urn:microsoft.com/office/officeart/2005/8/layout/vList3"/>
    <dgm:cxn modelId="{F850122D-00C9-FE41-8B46-944D2AC9E61C}" type="presParOf" srcId="{50B09076-8338-7A49-89EF-2FA047B0AC44}" destId="{E7F45ECB-C3C3-B44E-9C10-2DD9D96DBC8B}" srcOrd="1" destOrd="0" presId="urn:microsoft.com/office/officeart/2005/8/layout/vList3"/>
    <dgm:cxn modelId="{B2901C29-57C8-0543-9CA7-9AA6AD06B630}" type="presParOf" srcId="{C970A942-372D-054B-BB79-03416F0CB6B8}" destId="{46FA6038-2FDA-9440-BD33-23BF6DE5218A}" srcOrd="5" destOrd="0" presId="urn:microsoft.com/office/officeart/2005/8/layout/vList3"/>
    <dgm:cxn modelId="{D586F797-2511-E84D-8E19-147F82761216}" type="presParOf" srcId="{C970A942-372D-054B-BB79-03416F0CB6B8}" destId="{EA4BF8FD-60D0-A24B-B198-2827A43FE9A9}" srcOrd="6" destOrd="0" presId="urn:microsoft.com/office/officeart/2005/8/layout/vList3"/>
    <dgm:cxn modelId="{3BE1CCA2-F077-7643-9B9A-A68FDAA85BCD}" type="presParOf" srcId="{EA4BF8FD-60D0-A24B-B198-2827A43FE9A9}" destId="{802F5A8E-2677-F94B-B662-C8AE9306BC9B}" srcOrd="0" destOrd="0" presId="urn:microsoft.com/office/officeart/2005/8/layout/vList3"/>
    <dgm:cxn modelId="{AB8B8B31-F3A8-3E40-9726-8754CB7B04C9}" type="presParOf" srcId="{EA4BF8FD-60D0-A24B-B198-2827A43FE9A9}" destId="{99E2B536-3D2B-F84B-877A-725EB9909E2A}"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380611A-25F6-4DF5-B518-DEB598FBAC9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F4C08AB-C1BB-44CD-B340-81B4BCD4555A}">
      <dgm:prSet/>
      <dgm:spPr/>
      <dgm:t>
        <a:bodyPr/>
        <a:lstStyle/>
        <a:p>
          <a:pPr>
            <a:lnSpc>
              <a:spcPct val="100000"/>
            </a:lnSpc>
          </a:pPr>
          <a:r>
            <a:rPr lang="en-US" dirty="0" err="1"/>
            <a:t>重新评估当前</a:t>
          </a:r>
          <a:r>
            <a:rPr lang="zh-CN" dirty="0"/>
            <a:t> </a:t>
          </a:r>
          <a:r>
            <a:rPr lang="en-US"/>
            <a:t>Service</a:t>
          </a:r>
        </a:p>
      </dgm:t>
    </dgm:pt>
    <dgm:pt modelId="{7D5FDDF8-4432-41CC-A65A-87550538D6DE}" type="parTrans" cxnId="{4D3EDBC4-C49D-4124-A696-E7AABBF19DB5}">
      <dgm:prSet/>
      <dgm:spPr/>
      <dgm:t>
        <a:bodyPr/>
        <a:lstStyle/>
        <a:p>
          <a:endParaRPr lang="en-US"/>
        </a:p>
      </dgm:t>
    </dgm:pt>
    <dgm:pt modelId="{60B5709E-4339-44FB-9474-79C51C236300}" type="sibTrans" cxnId="{4D3EDBC4-C49D-4124-A696-E7AABBF19DB5}">
      <dgm:prSet/>
      <dgm:spPr/>
      <dgm:t>
        <a:bodyPr/>
        <a:lstStyle/>
        <a:p>
          <a:endParaRPr lang="en-US"/>
        </a:p>
      </dgm:t>
    </dgm:pt>
    <dgm:pt modelId="{077983F6-16E9-4C88-8510-7CAA5C5E3101}">
      <dgm:prSet/>
      <dgm:spPr/>
      <dgm:t>
        <a:bodyPr/>
        <a:lstStyle/>
        <a:p>
          <a:pPr>
            <a:lnSpc>
              <a:spcPct val="100000"/>
            </a:lnSpc>
          </a:pPr>
          <a:r>
            <a:rPr lang="en-US"/>
            <a:t>找出所有必要的@Bean</a:t>
          </a:r>
          <a:r>
            <a:rPr lang="zh-CN"/>
            <a:t>依赖，它们是</a:t>
          </a:r>
          <a:r>
            <a:rPr lang="en-US"/>
            <a:t>class</a:t>
          </a:r>
          <a:r>
            <a:rPr lang="zh-CN"/>
            <a:t> 级别的 </a:t>
          </a:r>
          <a:r>
            <a:rPr lang="en-US"/>
            <a:t>context</a:t>
          </a:r>
        </a:p>
      </dgm:t>
    </dgm:pt>
    <dgm:pt modelId="{70BFD459-806D-4F4F-908F-DE6C377C3EF4}" type="parTrans" cxnId="{08B97C06-98C8-4CED-8891-F65051964DCC}">
      <dgm:prSet/>
      <dgm:spPr/>
      <dgm:t>
        <a:bodyPr/>
        <a:lstStyle/>
        <a:p>
          <a:endParaRPr lang="en-US"/>
        </a:p>
      </dgm:t>
    </dgm:pt>
    <dgm:pt modelId="{B92225A5-E6F3-41D0-BD87-55AFA2737837}" type="sibTrans" cxnId="{08B97C06-98C8-4CED-8891-F65051964DCC}">
      <dgm:prSet/>
      <dgm:spPr/>
      <dgm:t>
        <a:bodyPr/>
        <a:lstStyle/>
        <a:p>
          <a:endParaRPr lang="en-US"/>
        </a:p>
      </dgm:t>
    </dgm:pt>
    <dgm:pt modelId="{A0C46EB0-002F-4E2E-8C89-C7EFFE836FBE}">
      <dgm:prSet/>
      <dgm:spPr/>
      <dgm:t>
        <a:bodyPr/>
        <a:lstStyle/>
        <a:p>
          <a:pPr>
            <a:lnSpc>
              <a:spcPct val="100000"/>
            </a:lnSpc>
          </a:pPr>
          <a:r>
            <a:rPr lang="en-US"/>
            <a:t>其他非必要依赖</a:t>
          </a:r>
          <a:r>
            <a:rPr lang="zh-CN"/>
            <a:t>，它们是</a:t>
          </a:r>
          <a:r>
            <a:rPr lang="en-US"/>
            <a:t>function</a:t>
          </a:r>
          <a:r>
            <a:rPr lang="zh-CN"/>
            <a:t>级别的</a:t>
          </a:r>
          <a:r>
            <a:rPr lang="en-US"/>
            <a:t>context</a:t>
          </a:r>
        </a:p>
      </dgm:t>
    </dgm:pt>
    <dgm:pt modelId="{35E22BB6-8C8D-4532-80DA-988DDB292FBD}" type="parTrans" cxnId="{F58026FE-0275-4197-B5F7-DD02BDC7A19E}">
      <dgm:prSet/>
      <dgm:spPr/>
      <dgm:t>
        <a:bodyPr/>
        <a:lstStyle/>
        <a:p>
          <a:endParaRPr lang="en-US"/>
        </a:p>
      </dgm:t>
    </dgm:pt>
    <dgm:pt modelId="{07264DF7-D456-4F8D-AFC5-1CF5CE1B3AA9}" type="sibTrans" cxnId="{F58026FE-0275-4197-B5F7-DD02BDC7A19E}">
      <dgm:prSet/>
      <dgm:spPr/>
      <dgm:t>
        <a:bodyPr/>
        <a:lstStyle/>
        <a:p>
          <a:endParaRPr lang="en-US"/>
        </a:p>
      </dgm:t>
    </dgm:pt>
    <dgm:pt modelId="{8D1C51AD-DC3F-408A-AF96-BE736ADA1B65}">
      <dgm:prSet/>
      <dgm:spPr/>
      <dgm:t>
        <a:bodyPr/>
        <a:lstStyle/>
        <a:p>
          <a:pPr>
            <a:lnSpc>
              <a:spcPct val="100000"/>
            </a:lnSpc>
          </a:pPr>
          <a:r>
            <a:rPr lang="en-US"/>
            <a:t>如果一个Service没有必选依赖</a:t>
          </a:r>
          <a:r>
            <a:rPr lang="zh-CN"/>
            <a:t>，根据项目编码规范，可以考虑定义为静态</a:t>
          </a:r>
          <a:r>
            <a:rPr lang="en-US"/>
            <a:t>object</a:t>
          </a:r>
        </a:p>
      </dgm:t>
    </dgm:pt>
    <dgm:pt modelId="{03D2E041-5B10-4BDE-8D6E-B74D104C10E8}" type="parTrans" cxnId="{DF6D5D10-2333-4E44-A74C-A46DC2BB0CBA}">
      <dgm:prSet/>
      <dgm:spPr/>
      <dgm:t>
        <a:bodyPr/>
        <a:lstStyle/>
        <a:p>
          <a:endParaRPr lang="en-US"/>
        </a:p>
      </dgm:t>
    </dgm:pt>
    <dgm:pt modelId="{0F577252-930B-4E09-8611-44F70ECC0C58}" type="sibTrans" cxnId="{DF6D5D10-2333-4E44-A74C-A46DC2BB0CBA}">
      <dgm:prSet/>
      <dgm:spPr/>
      <dgm:t>
        <a:bodyPr/>
        <a:lstStyle/>
        <a:p>
          <a:endParaRPr lang="en-US"/>
        </a:p>
      </dgm:t>
    </dgm:pt>
    <dgm:pt modelId="{8D7A14A5-9EC4-430C-AE33-0AABE4BF101E}" type="pres">
      <dgm:prSet presAssocID="{F380611A-25F6-4DF5-B518-DEB598FBAC93}" presName="root" presStyleCnt="0">
        <dgm:presLayoutVars>
          <dgm:dir/>
          <dgm:resizeHandles val="exact"/>
        </dgm:presLayoutVars>
      </dgm:prSet>
      <dgm:spPr/>
    </dgm:pt>
    <dgm:pt modelId="{389B268B-D131-4A38-B23E-F73846F96DB3}" type="pres">
      <dgm:prSet presAssocID="{FF4C08AB-C1BB-44CD-B340-81B4BCD4555A}" presName="compNode" presStyleCnt="0"/>
      <dgm:spPr/>
    </dgm:pt>
    <dgm:pt modelId="{6B2301AC-FECC-4A9C-BEA4-E1DBF7DF7587}" type="pres">
      <dgm:prSet presAssocID="{FF4C08AB-C1BB-44CD-B340-81B4BCD4555A}" presName="bgRect" presStyleLbl="bgShp" presStyleIdx="0" presStyleCnt="4"/>
      <dgm:spPr/>
    </dgm:pt>
    <dgm:pt modelId="{5924EE01-8525-49CA-8FD7-2AE27A4F2C1F}" type="pres">
      <dgm:prSet presAssocID="{FF4C08AB-C1BB-44CD-B340-81B4BCD4555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E2004026-2934-43E6-8E31-DA8B45DF56B0}" type="pres">
      <dgm:prSet presAssocID="{FF4C08AB-C1BB-44CD-B340-81B4BCD4555A}" presName="spaceRect" presStyleCnt="0"/>
      <dgm:spPr/>
    </dgm:pt>
    <dgm:pt modelId="{0EA89E81-EAEF-4451-A215-506BD1954EA6}" type="pres">
      <dgm:prSet presAssocID="{FF4C08AB-C1BB-44CD-B340-81B4BCD4555A}" presName="parTx" presStyleLbl="revTx" presStyleIdx="0" presStyleCnt="4">
        <dgm:presLayoutVars>
          <dgm:chMax val="0"/>
          <dgm:chPref val="0"/>
        </dgm:presLayoutVars>
      </dgm:prSet>
      <dgm:spPr/>
    </dgm:pt>
    <dgm:pt modelId="{4141F1B6-5170-46CE-ACE5-94AFCB28CE09}" type="pres">
      <dgm:prSet presAssocID="{60B5709E-4339-44FB-9474-79C51C236300}" presName="sibTrans" presStyleCnt="0"/>
      <dgm:spPr/>
    </dgm:pt>
    <dgm:pt modelId="{BE17F096-5961-4799-B42D-C01DDC4D8D91}" type="pres">
      <dgm:prSet presAssocID="{077983F6-16E9-4C88-8510-7CAA5C5E3101}" presName="compNode" presStyleCnt="0"/>
      <dgm:spPr/>
    </dgm:pt>
    <dgm:pt modelId="{6647E4B4-042A-4249-A00B-0AF97D250FD4}" type="pres">
      <dgm:prSet presAssocID="{077983F6-16E9-4C88-8510-7CAA5C5E3101}" presName="bgRect" presStyleLbl="bgShp" presStyleIdx="1" presStyleCnt="4"/>
      <dgm:spPr/>
    </dgm:pt>
    <dgm:pt modelId="{07671C29-9087-49EF-AA5D-9D2EA12C8448}" type="pres">
      <dgm:prSet presAssocID="{077983F6-16E9-4C88-8510-7CAA5C5E310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AD5D279A-F867-4C4F-8B85-74840EEBED85}" type="pres">
      <dgm:prSet presAssocID="{077983F6-16E9-4C88-8510-7CAA5C5E3101}" presName="spaceRect" presStyleCnt="0"/>
      <dgm:spPr/>
    </dgm:pt>
    <dgm:pt modelId="{D6D136C4-5229-49DB-9B52-098755F1538A}" type="pres">
      <dgm:prSet presAssocID="{077983F6-16E9-4C88-8510-7CAA5C5E3101}" presName="parTx" presStyleLbl="revTx" presStyleIdx="1" presStyleCnt="4">
        <dgm:presLayoutVars>
          <dgm:chMax val="0"/>
          <dgm:chPref val="0"/>
        </dgm:presLayoutVars>
      </dgm:prSet>
      <dgm:spPr/>
    </dgm:pt>
    <dgm:pt modelId="{FA5962F7-410D-406D-9B67-609DC8CA5483}" type="pres">
      <dgm:prSet presAssocID="{B92225A5-E6F3-41D0-BD87-55AFA2737837}" presName="sibTrans" presStyleCnt="0"/>
      <dgm:spPr/>
    </dgm:pt>
    <dgm:pt modelId="{11638510-C657-4364-8010-4EE6660F94AD}" type="pres">
      <dgm:prSet presAssocID="{A0C46EB0-002F-4E2E-8C89-C7EFFE836FBE}" presName="compNode" presStyleCnt="0"/>
      <dgm:spPr/>
    </dgm:pt>
    <dgm:pt modelId="{A662492B-91B3-4354-8908-3A9E0C67D9B7}" type="pres">
      <dgm:prSet presAssocID="{A0C46EB0-002F-4E2E-8C89-C7EFFE836FBE}" presName="bgRect" presStyleLbl="bgShp" presStyleIdx="2" presStyleCnt="4"/>
      <dgm:spPr/>
    </dgm:pt>
    <dgm:pt modelId="{EC3BA956-4DAB-42E4-B610-31F4B98438BE}" type="pres">
      <dgm:prSet presAssocID="{A0C46EB0-002F-4E2E-8C89-C7EFFE836FB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nformation"/>
        </a:ext>
      </dgm:extLst>
    </dgm:pt>
    <dgm:pt modelId="{12789AE1-80EA-4134-AB16-3160EBF36294}" type="pres">
      <dgm:prSet presAssocID="{A0C46EB0-002F-4E2E-8C89-C7EFFE836FBE}" presName="spaceRect" presStyleCnt="0"/>
      <dgm:spPr/>
    </dgm:pt>
    <dgm:pt modelId="{7BDD2DFF-C0E8-4E8E-80A1-BCB96AFC858E}" type="pres">
      <dgm:prSet presAssocID="{A0C46EB0-002F-4E2E-8C89-C7EFFE836FBE}" presName="parTx" presStyleLbl="revTx" presStyleIdx="2" presStyleCnt="4">
        <dgm:presLayoutVars>
          <dgm:chMax val="0"/>
          <dgm:chPref val="0"/>
        </dgm:presLayoutVars>
      </dgm:prSet>
      <dgm:spPr/>
    </dgm:pt>
    <dgm:pt modelId="{62CAB34A-8B56-4E4B-BF4B-069F4C5EF6C0}" type="pres">
      <dgm:prSet presAssocID="{07264DF7-D456-4F8D-AFC5-1CF5CE1B3AA9}" presName="sibTrans" presStyleCnt="0"/>
      <dgm:spPr/>
    </dgm:pt>
    <dgm:pt modelId="{ACBFC221-9527-4B3B-92F5-8A93730D87EC}" type="pres">
      <dgm:prSet presAssocID="{8D1C51AD-DC3F-408A-AF96-BE736ADA1B65}" presName="compNode" presStyleCnt="0"/>
      <dgm:spPr/>
    </dgm:pt>
    <dgm:pt modelId="{DEE360B8-B4F4-40E0-A216-DFF3FE6E10BB}" type="pres">
      <dgm:prSet presAssocID="{8D1C51AD-DC3F-408A-AF96-BE736ADA1B65}" presName="bgRect" presStyleLbl="bgShp" presStyleIdx="3" presStyleCnt="4"/>
      <dgm:spPr/>
    </dgm:pt>
    <dgm:pt modelId="{379955FA-F9DC-4D49-939E-652B755BE814}" type="pres">
      <dgm:prSet presAssocID="{8D1C51AD-DC3F-408A-AF96-BE736ADA1B6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dical"/>
        </a:ext>
      </dgm:extLst>
    </dgm:pt>
    <dgm:pt modelId="{EFFDD595-4EA4-4B0E-AEF6-98D151663097}" type="pres">
      <dgm:prSet presAssocID="{8D1C51AD-DC3F-408A-AF96-BE736ADA1B65}" presName="spaceRect" presStyleCnt="0"/>
      <dgm:spPr/>
    </dgm:pt>
    <dgm:pt modelId="{D87E818F-882D-4D6E-B39E-4C9551CCD045}" type="pres">
      <dgm:prSet presAssocID="{8D1C51AD-DC3F-408A-AF96-BE736ADA1B65}" presName="parTx" presStyleLbl="revTx" presStyleIdx="3" presStyleCnt="4">
        <dgm:presLayoutVars>
          <dgm:chMax val="0"/>
          <dgm:chPref val="0"/>
        </dgm:presLayoutVars>
      </dgm:prSet>
      <dgm:spPr/>
    </dgm:pt>
  </dgm:ptLst>
  <dgm:cxnLst>
    <dgm:cxn modelId="{08B97C06-98C8-4CED-8891-F65051964DCC}" srcId="{F380611A-25F6-4DF5-B518-DEB598FBAC93}" destId="{077983F6-16E9-4C88-8510-7CAA5C5E3101}" srcOrd="1" destOrd="0" parTransId="{70BFD459-806D-4F4F-908F-DE6C377C3EF4}" sibTransId="{B92225A5-E6F3-41D0-BD87-55AFA2737837}"/>
    <dgm:cxn modelId="{DF6D5D10-2333-4E44-A74C-A46DC2BB0CBA}" srcId="{F380611A-25F6-4DF5-B518-DEB598FBAC93}" destId="{8D1C51AD-DC3F-408A-AF96-BE736ADA1B65}" srcOrd="3" destOrd="0" parTransId="{03D2E041-5B10-4BDE-8D6E-B74D104C10E8}" sibTransId="{0F577252-930B-4E09-8611-44F70ECC0C58}"/>
    <dgm:cxn modelId="{9C24B919-D657-4883-A3E1-3CC20FD5F807}" type="presOf" srcId="{A0C46EB0-002F-4E2E-8C89-C7EFFE836FBE}" destId="{7BDD2DFF-C0E8-4E8E-80A1-BCB96AFC858E}" srcOrd="0" destOrd="0" presId="urn:microsoft.com/office/officeart/2018/2/layout/IconVerticalSolidList"/>
    <dgm:cxn modelId="{A67A9021-970F-4425-AF75-1595B333B65F}" type="presOf" srcId="{F380611A-25F6-4DF5-B518-DEB598FBAC93}" destId="{8D7A14A5-9EC4-430C-AE33-0AABE4BF101E}" srcOrd="0" destOrd="0" presId="urn:microsoft.com/office/officeart/2018/2/layout/IconVerticalSolidList"/>
    <dgm:cxn modelId="{C67C6669-080E-40CE-AD5C-922D2FD46447}" type="presOf" srcId="{FF4C08AB-C1BB-44CD-B340-81B4BCD4555A}" destId="{0EA89E81-EAEF-4451-A215-506BD1954EA6}" srcOrd="0" destOrd="0" presId="urn:microsoft.com/office/officeart/2018/2/layout/IconVerticalSolidList"/>
    <dgm:cxn modelId="{734CBAB1-D319-4E25-8E73-A2E4D26CA116}" type="presOf" srcId="{077983F6-16E9-4C88-8510-7CAA5C5E3101}" destId="{D6D136C4-5229-49DB-9B52-098755F1538A}" srcOrd="0" destOrd="0" presId="urn:microsoft.com/office/officeart/2018/2/layout/IconVerticalSolidList"/>
    <dgm:cxn modelId="{4D3EDBC4-C49D-4124-A696-E7AABBF19DB5}" srcId="{F380611A-25F6-4DF5-B518-DEB598FBAC93}" destId="{FF4C08AB-C1BB-44CD-B340-81B4BCD4555A}" srcOrd="0" destOrd="0" parTransId="{7D5FDDF8-4432-41CC-A65A-87550538D6DE}" sibTransId="{60B5709E-4339-44FB-9474-79C51C236300}"/>
    <dgm:cxn modelId="{6E3827CF-C4F3-4C2E-9BEF-4095EEC5189E}" type="presOf" srcId="{8D1C51AD-DC3F-408A-AF96-BE736ADA1B65}" destId="{D87E818F-882D-4D6E-B39E-4C9551CCD045}" srcOrd="0" destOrd="0" presId="urn:microsoft.com/office/officeart/2018/2/layout/IconVerticalSolidList"/>
    <dgm:cxn modelId="{F58026FE-0275-4197-B5F7-DD02BDC7A19E}" srcId="{F380611A-25F6-4DF5-B518-DEB598FBAC93}" destId="{A0C46EB0-002F-4E2E-8C89-C7EFFE836FBE}" srcOrd="2" destOrd="0" parTransId="{35E22BB6-8C8D-4532-80DA-988DDB292FBD}" sibTransId="{07264DF7-D456-4F8D-AFC5-1CF5CE1B3AA9}"/>
    <dgm:cxn modelId="{A096B54A-118C-42CA-BD28-EA8E7FA8AB96}" type="presParOf" srcId="{8D7A14A5-9EC4-430C-AE33-0AABE4BF101E}" destId="{389B268B-D131-4A38-B23E-F73846F96DB3}" srcOrd="0" destOrd="0" presId="urn:microsoft.com/office/officeart/2018/2/layout/IconVerticalSolidList"/>
    <dgm:cxn modelId="{7F55C100-4D9C-45ED-B35E-893B5445990C}" type="presParOf" srcId="{389B268B-D131-4A38-B23E-F73846F96DB3}" destId="{6B2301AC-FECC-4A9C-BEA4-E1DBF7DF7587}" srcOrd="0" destOrd="0" presId="urn:microsoft.com/office/officeart/2018/2/layout/IconVerticalSolidList"/>
    <dgm:cxn modelId="{FD3E839F-F0AE-40E2-AA77-12F614950C2F}" type="presParOf" srcId="{389B268B-D131-4A38-B23E-F73846F96DB3}" destId="{5924EE01-8525-49CA-8FD7-2AE27A4F2C1F}" srcOrd="1" destOrd="0" presId="urn:microsoft.com/office/officeart/2018/2/layout/IconVerticalSolidList"/>
    <dgm:cxn modelId="{985C7226-1AEA-41AD-8B38-C0BBFD335887}" type="presParOf" srcId="{389B268B-D131-4A38-B23E-F73846F96DB3}" destId="{E2004026-2934-43E6-8E31-DA8B45DF56B0}" srcOrd="2" destOrd="0" presId="urn:microsoft.com/office/officeart/2018/2/layout/IconVerticalSolidList"/>
    <dgm:cxn modelId="{91943BB0-A310-40EA-9CB5-AE377EECFF98}" type="presParOf" srcId="{389B268B-D131-4A38-B23E-F73846F96DB3}" destId="{0EA89E81-EAEF-4451-A215-506BD1954EA6}" srcOrd="3" destOrd="0" presId="urn:microsoft.com/office/officeart/2018/2/layout/IconVerticalSolidList"/>
    <dgm:cxn modelId="{4DC5531C-7809-4A5C-B651-6B64957EBF4C}" type="presParOf" srcId="{8D7A14A5-9EC4-430C-AE33-0AABE4BF101E}" destId="{4141F1B6-5170-46CE-ACE5-94AFCB28CE09}" srcOrd="1" destOrd="0" presId="urn:microsoft.com/office/officeart/2018/2/layout/IconVerticalSolidList"/>
    <dgm:cxn modelId="{74712A36-9D4B-4791-92DE-5671A5A107F3}" type="presParOf" srcId="{8D7A14A5-9EC4-430C-AE33-0AABE4BF101E}" destId="{BE17F096-5961-4799-B42D-C01DDC4D8D91}" srcOrd="2" destOrd="0" presId="urn:microsoft.com/office/officeart/2018/2/layout/IconVerticalSolidList"/>
    <dgm:cxn modelId="{238545E6-6DFF-4AC1-B901-111761DD5568}" type="presParOf" srcId="{BE17F096-5961-4799-B42D-C01DDC4D8D91}" destId="{6647E4B4-042A-4249-A00B-0AF97D250FD4}" srcOrd="0" destOrd="0" presId="urn:microsoft.com/office/officeart/2018/2/layout/IconVerticalSolidList"/>
    <dgm:cxn modelId="{9B0FF05F-9E16-4064-B249-04EF82A446CD}" type="presParOf" srcId="{BE17F096-5961-4799-B42D-C01DDC4D8D91}" destId="{07671C29-9087-49EF-AA5D-9D2EA12C8448}" srcOrd="1" destOrd="0" presId="urn:microsoft.com/office/officeart/2018/2/layout/IconVerticalSolidList"/>
    <dgm:cxn modelId="{D5768D3E-6D82-4B3D-895B-EE4DCCFD485D}" type="presParOf" srcId="{BE17F096-5961-4799-B42D-C01DDC4D8D91}" destId="{AD5D279A-F867-4C4F-8B85-74840EEBED85}" srcOrd="2" destOrd="0" presId="urn:microsoft.com/office/officeart/2018/2/layout/IconVerticalSolidList"/>
    <dgm:cxn modelId="{E850E320-CF70-4DEF-8851-0884DAAB4456}" type="presParOf" srcId="{BE17F096-5961-4799-B42D-C01DDC4D8D91}" destId="{D6D136C4-5229-49DB-9B52-098755F1538A}" srcOrd="3" destOrd="0" presId="urn:microsoft.com/office/officeart/2018/2/layout/IconVerticalSolidList"/>
    <dgm:cxn modelId="{07D09B14-2C48-4A7C-BAF2-E21890AB1414}" type="presParOf" srcId="{8D7A14A5-9EC4-430C-AE33-0AABE4BF101E}" destId="{FA5962F7-410D-406D-9B67-609DC8CA5483}" srcOrd="3" destOrd="0" presId="urn:microsoft.com/office/officeart/2018/2/layout/IconVerticalSolidList"/>
    <dgm:cxn modelId="{99B4FC56-6BF4-4A52-81D3-B05D9DC74CC8}" type="presParOf" srcId="{8D7A14A5-9EC4-430C-AE33-0AABE4BF101E}" destId="{11638510-C657-4364-8010-4EE6660F94AD}" srcOrd="4" destOrd="0" presId="urn:microsoft.com/office/officeart/2018/2/layout/IconVerticalSolidList"/>
    <dgm:cxn modelId="{22AA162F-244B-441D-8A78-B745B06CD713}" type="presParOf" srcId="{11638510-C657-4364-8010-4EE6660F94AD}" destId="{A662492B-91B3-4354-8908-3A9E0C67D9B7}" srcOrd="0" destOrd="0" presId="urn:microsoft.com/office/officeart/2018/2/layout/IconVerticalSolidList"/>
    <dgm:cxn modelId="{9F6899E4-D65C-4435-A82E-452CA3167093}" type="presParOf" srcId="{11638510-C657-4364-8010-4EE6660F94AD}" destId="{EC3BA956-4DAB-42E4-B610-31F4B98438BE}" srcOrd="1" destOrd="0" presId="urn:microsoft.com/office/officeart/2018/2/layout/IconVerticalSolidList"/>
    <dgm:cxn modelId="{A31C841A-596D-42A9-8A24-A3FEE550FED8}" type="presParOf" srcId="{11638510-C657-4364-8010-4EE6660F94AD}" destId="{12789AE1-80EA-4134-AB16-3160EBF36294}" srcOrd="2" destOrd="0" presId="urn:microsoft.com/office/officeart/2018/2/layout/IconVerticalSolidList"/>
    <dgm:cxn modelId="{75CF7962-8294-4B14-9093-0D3F34C133E8}" type="presParOf" srcId="{11638510-C657-4364-8010-4EE6660F94AD}" destId="{7BDD2DFF-C0E8-4E8E-80A1-BCB96AFC858E}" srcOrd="3" destOrd="0" presId="urn:microsoft.com/office/officeart/2018/2/layout/IconVerticalSolidList"/>
    <dgm:cxn modelId="{9DF1542C-5A46-4843-940E-F4E5394CE3EF}" type="presParOf" srcId="{8D7A14A5-9EC4-430C-AE33-0AABE4BF101E}" destId="{62CAB34A-8B56-4E4B-BF4B-069F4C5EF6C0}" srcOrd="5" destOrd="0" presId="urn:microsoft.com/office/officeart/2018/2/layout/IconVerticalSolidList"/>
    <dgm:cxn modelId="{B40D1D60-690D-4987-A8A4-BB786E2D8ED6}" type="presParOf" srcId="{8D7A14A5-9EC4-430C-AE33-0AABE4BF101E}" destId="{ACBFC221-9527-4B3B-92F5-8A93730D87EC}" srcOrd="6" destOrd="0" presId="urn:microsoft.com/office/officeart/2018/2/layout/IconVerticalSolidList"/>
    <dgm:cxn modelId="{953EFA8B-E687-4A19-BF00-1437B7216E6E}" type="presParOf" srcId="{ACBFC221-9527-4B3B-92F5-8A93730D87EC}" destId="{DEE360B8-B4F4-40E0-A216-DFF3FE6E10BB}" srcOrd="0" destOrd="0" presId="urn:microsoft.com/office/officeart/2018/2/layout/IconVerticalSolidList"/>
    <dgm:cxn modelId="{A285B7A3-7EEC-4CF0-B938-F017D31D0D57}" type="presParOf" srcId="{ACBFC221-9527-4B3B-92F5-8A93730D87EC}" destId="{379955FA-F9DC-4D49-939E-652B755BE814}" srcOrd="1" destOrd="0" presId="urn:microsoft.com/office/officeart/2018/2/layout/IconVerticalSolidList"/>
    <dgm:cxn modelId="{00CD3752-32C2-4148-9BBE-C6A1C1BED05D}" type="presParOf" srcId="{ACBFC221-9527-4B3B-92F5-8A93730D87EC}" destId="{EFFDD595-4EA4-4B0E-AEF6-98D151663097}" srcOrd="2" destOrd="0" presId="urn:microsoft.com/office/officeart/2018/2/layout/IconVerticalSolidList"/>
    <dgm:cxn modelId="{BC4B471C-964D-4579-93D4-629B61741306}" type="presParOf" srcId="{ACBFC221-9527-4B3B-92F5-8A93730D87EC}" destId="{D87E818F-882D-4D6E-B39E-4C9551CCD04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6E09F-D02D-0241-BE4C-FB57D08DFE4D}">
      <dsp:nvSpPr>
        <dsp:cNvPr id="0" name=""/>
        <dsp:cNvSpPr/>
      </dsp:nvSpPr>
      <dsp:spPr>
        <a:xfrm>
          <a:off x="1283" y="1223507"/>
          <a:ext cx="3003723" cy="1501861"/>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US" sz="4300" kern="1200"/>
            <a:t>异步非阻塞</a:t>
          </a:r>
        </a:p>
      </dsp:txBody>
      <dsp:txXfrm>
        <a:off x="45271" y="1267495"/>
        <a:ext cx="2915747" cy="1413885"/>
      </dsp:txXfrm>
    </dsp:sp>
    <dsp:sp modelId="{56B2D8D1-7C1C-8E43-8D6D-C59099237018}">
      <dsp:nvSpPr>
        <dsp:cNvPr id="0" name=""/>
        <dsp:cNvSpPr/>
      </dsp:nvSpPr>
      <dsp:spPr>
        <a:xfrm>
          <a:off x="3755938" y="1223507"/>
          <a:ext cx="3003723" cy="1501861"/>
        </a:xfrm>
        <a:prstGeom prst="roundRect">
          <a:avLst>
            <a:gd name="adj" fmla="val 10000"/>
          </a:avLst>
        </a:prstGeom>
        <a:solidFill>
          <a:schemeClr val="accent2">
            <a:hueOff val="3221806"/>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en-US" sz="4300" kern="1200"/>
            <a:t>暂停/</a:t>
          </a:r>
          <a:r>
            <a:rPr lang="zh-CN" sz="4300" kern="1200"/>
            <a:t>恢复</a:t>
          </a:r>
          <a:endParaRPr lang="en-US" sz="4300" kern="1200"/>
        </a:p>
      </dsp:txBody>
      <dsp:txXfrm>
        <a:off x="3799926" y="1267495"/>
        <a:ext cx="2915747" cy="1413885"/>
      </dsp:txXfrm>
    </dsp:sp>
    <dsp:sp modelId="{6680127A-F71F-9D4B-8379-B3F8B32F83E2}">
      <dsp:nvSpPr>
        <dsp:cNvPr id="0" name=""/>
        <dsp:cNvSpPr/>
      </dsp:nvSpPr>
      <dsp:spPr>
        <a:xfrm>
          <a:off x="7510592" y="1223507"/>
          <a:ext cx="3003723" cy="1501861"/>
        </a:xfrm>
        <a:prstGeom prst="roundRect">
          <a:avLst>
            <a:gd name="adj" fmla="val 10000"/>
          </a:avLst>
        </a:prstGeom>
        <a:solidFill>
          <a:schemeClr val="accent2">
            <a:hueOff val="6443612"/>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915" tIns="54610" rIns="81915" bIns="54610" numCol="1" spcCol="1270" anchor="ctr" anchorCtr="0">
          <a:noAutofit/>
        </a:bodyPr>
        <a:lstStyle/>
        <a:p>
          <a:pPr marL="0" lvl="0" indent="0" algn="ctr" defTabSz="1911350">
            <a:lnSpc>
              <a:spcPct val="90000"/>
            </a:lnSpc>
            <a:spcBef>
              <a:spcPct val="0"/>
            </a:spcBef>
            <a:spcAft>
              <a:spcPct val="35000"/>
            </a:spcAft>
            <a:buNone/>
          </a:pPr>
          <a:r>
            <a:rPr lang="zh-CN" sz="4300" kern="1200"/>
            <a:t>轻量级</a:t>
          </a:r>
          <a:endParaRPr lang="en-US" sz="4300" kern="1200"/>
        </a:p>
      </dsp:txBody>
      <dsp:txXfrm>
        <a:off x="7554580" y="1267495"/>
        <a:ext cx="2915747" cy="14138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8CD35-19DE-4522-BE5F-F4E68EFA5836}">
      <dsp:nvSpPr>
        <dsp:cNvPr id="0" name=""/>
        <dsp:cNvSpPr/>
      </dsp:nvSpPr>
      <dsp:spPr>
        <a:xfrm>
          <a:off x="599479" y="1490133"/>
          <a:ext cx="642304" cy="642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F54D5D-92DD-476E-969D-A8477842E1FD}">
      <dsp:nvSpPr>
        <dsp:cNvPr id="0" name=""/>
        <dsp:cNvSpPr/>
      </dsp:nvSpPr>
      <dsp:spPr>
        <a:xfrm>
          <a:off x="3053" y="2237289"/>
          <a:ext cx="1835156" cy="96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altLang="zh-CN" sz="1400" kern="1200"/>
            <a:t>Suspend </a:t>
          </a:r>
          <a:r>
            <a:rPr lang="zh-CN" altLang="zh-CN" sz="1400" kern="1200"/>
            <a:t>可以选择表达错误类型（</a:t>
          </a:r>
          <a:r>
            <a:rPr lang="en-US" altLang="zh-CN" sz="1400" kern="1200"/>
            <a:t>[un]checked exception）</a:t>
          </a:r>
          <a:endParaRPr lang="en-US" sz="1400" kern="1200"/>
        </a:p>
      </dsp:txBody>
      <dsp:txXfrm>
        <a:off x="3053" y="2237289"/>
        <a:ext cx="1835156" cy="963457"/>
      </dsp:txXfrm>
    </dsp:sp>
    <dsp:sp modelId="{635B336A-CF31-4CEE-B54F-7A4FDF7F956D}">
      <dsp:nvSpPr>
        <dsp:cNvPr id="0" name=""/>
        <dsp:cNvSpPr/>
      </dsp:nvSpPr>
      <dsp:spPr>
        <a:xfrm>
          <a:off x="3053" y="3249514"/>
          <a:ext cx="1835156" cy="67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zh-CN" altLang="zh-CN" sz="1100" kern="1200"/>
            <a:t>不同于 </a:t>
          </a:r>
          <a:r>
            <a:rPr lang="en-US" altLang="zh-CN" sz="1100" kern="1200"/>
            <a:t>Java </a:t>
          </a:r>
          <a:r>
            <a:rPr lang="zh-CN" altLang="zh-CN" sz="1100" kern="1200"/>
            <a:t>强制 </a:t>
          </a:r>
          <a:r>
            <a:rPr lang="en-US" altLang="zh-CN" sz="1100" kern="1200"/>
            <a:t>Checked Exception</a:t>
          </a:r>
          <a:endParaRPr lang="en-US" sz="1100" kern="1200"/>
        </a:p>
        <a:p>
          <a:pPr marL="0" lvl="0" indent="0" algn="ctr" defTabSz="488950">
            <a:lnSpc>
              <a:spcPct val="100000"/>
            </a:lnSpc>
            <a:spcBef>
              <a:spcPct val="0"/>
            </a:spcBef>
            <a:spcAft>
              <a:spcPct val="35000"/>
            </a:spcAft>
            <a:buNone/>
          </a:pPr>
          <a:r>
            <a:rPr lang="zh-CN" altLang="en-US" sz="1100" kern="1200" dirty="0"/>
            <a:t>与 </a:t>
          </a:r>
          <a:r>
            <a:rPr lang="en-US" sz="1100" kern="1200" dirty="0" err="1"/>
            <a:t>Either，Raise</a:t>
          </a:r>
          <a:r>
            <a:rPr lang="en-US" sz="1100" kern="1200" dirty="0"/>
            <a:t> </a:t>
          </a:r>
          <a:r>
            <a:rPr lang="zh-CN" altLang="en-US" sz="1100" kern="1200" dirty="0"/>
            <a:t>兼容</a:t>
          </a:r>
          <a:endParaRPr lang="en-US" sz="1100" kern="1200" dirty="0"/>
        </a:p>
      </dsp:txBody>
      <dsp:txXfrm>
        <a:off x="3053" y="3249514"/>
        <a:ext cx="1835156" cy="679019"/>
      </dsp:txXfrm>
    </dsp:sp>
    <dsp:sp modelId="{0FD5E9C6-D079-4E48-8EEA-1DBAAD8701D9}">
      <dsp:nvSpPr>
        <dsp:cNvPr id="0" name=""/>
        <dsp:cNvSpPr/>
      </dsp:nvSpPr>
      <dsp:spPr>
        <a:xfrm>
          <a:off x="2755788" y="1490133"/>
          <a:ext cx="642304" cy="642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01460C-2823-42FA-9B70-A65B4C350839}">
      <dsp:nvSpPr>
        <dsp:cNvPr id="0" name=""/>
        <dsp:cNvSpPr/>
      </dsp:nvSpPr>
      <dsp:spPr>
        <a:xfrm>
          <a:off x="2159362" y="2237289"/>
          <a:ext cx="1835156" cy="96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altLang="zh-CN" sz="1400" kern="1200"/>
            <a:t>Thread (Callable) is not typed</a:t>
          </a:r>
          <a:endParaRPr lang="en-US" sz="1400" kern="1200"/>
        </a:p>
      </dsp:txBody>
      <dsp:txXfrm>
        <a:off x="2159362" y="2237289"/>
        <a:ext cx="1835156" cy="963457"/>
      </dsp:txXfrm>
    </dsp:sp>
    <dsp:sp modelId="{23411D77-D9C8-4E87-A9DC-A2B576F665D5}">
      <dsp:nvSpPr>
        <dsp:cNvPr id="0" name=""/>
        <dsp:cNvSpPr/>
      </dsp:nvSpPr>
      <dsp:spPr>
        <a:xfrm>
          <a:off x="2159362" y="3249514"/>
          <a:ext cx="1835156" cy="67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zh-CN" altLang="zh-CN" sz="1100" kern="1200" dirty="0"/>
            <a:t>它只能表</a:t>
          </a:r>
          <a:r>
            <a:rPr lang="zh-CN" altLang="en-US" sz="1100" kern="1200" dirty="0"/>
            <a:t>达</a:t>
          </a:r>
          <a:r>
            <a:rPr lang="zh-CN" altLang="zh-CN" sz="1100" kern="1200" dirty="0"/>
            <a:t> </a:t>
          </a:r>
          <a:r>
            <a:rPr lang="en-US" altLang="zh-CN" sz="1100" kern="1200" dirty="0"/>
            <a:t>happy-path</a:t>
          </a:r>
          <a:endParaRPr lang="en-US" sz="1100" kern="1200" dirty="0"/>
        </a:p>
      </dsp:txBody>
      <dsp:txXfrm>
        <a:off x="2159362" y="3249514"/>
        <a:ext cx="1835156" cy="679019"/>
      </dsp:txXfrm>
    </dsp:sp>
    <dsp:sp modelId="{C8092E20-8E66-454B-BA53-AEE590BA242B}">
      <dsp:nvSpPr>
        <dsp:cNvPr id="0" name=""/>
        <dsp:cNvSpPr/>
      </dsp:nvSpPr>
      <dsp:spPr>
        <a:xfrm>
          <a:off x="4912096" y="1490133"/>
          <a:ext cx="642304" cy="642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823E1A-2A11-40EA-AEB6-E6A92700DED4}">
      <dsp:nvSpPr>
        <dsp:cNvPr id="0" name=""/>
        <dsp:cNvSpPr/>
      </dsp:nvSpPr>
      <dsp:spPr>
        <a:xfrm>
          <a:off x="4315670" y="2237289"/>
          <a:ext cx="1835156" cy="9634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zh-CN" altLang="zh-CN" sz="1400" kern="1200"/>
            <a:t>捕获真实异常类型</a:t>
          </a:r>
          <a:endParaRPr lang="en-US" sz="1400" kern="1200"/>
        </a:p>
      </dsp:txBody>
      <dsp:txXfrm>
        <a:off x="4315670" y="2237289"/>
        <a:ext cx="1835156" cy="963457"/>
      </dsp:txXfrm>
    </dsp:sp>
    <dsp:sp modelId="{09D8ACB4-B227-4875-9C7E-1B8850C772F8}">
      <dsp:nvSpPr>
        <dsp:cNvPr id="0" name=""/>
        <dsp:cNvSpPr/>
      </dsp:nvSpPr>
      <dsp:spPr>
        <a:xfrm>
          <a:off x="4315670" y="3249514"/>
          <a:ext cx="1835156" cy="6790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zh-CN" altLang="en-US" sz="1100" kern="1200"/>
            <a:t>而不是 </a:t>
          </a:r>
          <a:r>
            <a:rPr lang="en-US" sz="1100" kern="1200"/>
            <a:t>RuntimeException</a:t>
          </a:r>
        </a:p>
      </dsp:txBody>
      <dsp:txXfrm>
        <a:off x="4315670" y="3249514"/>
        <a:ext cx="1835156" cy="6790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1E9E15-E423-C648-A2AA-042DA29A6BFD}">
      <dsp:nvSpPr>
        <dsp:cNvPr id="0" name=""/>
        <dsp:cNvSpPr/>
      </dsp:nvSpPr>
      <dsp:spPr>
        <a:xfrm rot="10800000">
          <a:off x="1245563" y="4174"/>
          <a:ext cx="3934540" cy="10181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67" tIns="144780" rIns="270256" bIns="144780" numCol="1" spcCol="1270" anchor="ctr" anchorCtr="0">
          <a:noAutofit/>
        </a:bodyPr>
        <a:lstStyle/>
        <a:p>
          <a:pPr marL="0" lvl="0" indent="0" algn="ctr" defTabSz="1689100">
            <a:lnSpc>
              <a:spcPct val="90000"/>
            </a:lnSpc>
            <a:spcBef>
              <a:spcPct val="0"/>
            </a:spcBef>
            <a:spcAft>
              <a:spcPct val="35000"/>
            </a:spcAft>
            <a:buNone/>
          </a:pPr>
          <a:r>
            <a:rPr lang="zh-CN" sz="3800" kern="1200"/>
            <a:t>高性能</a:t>
          </a:r>
          <a:endParaRPr lang="en-CN" sz="3800" kern="1200"/>
        </a:p>
      </dsp:txBody>
      <dsp:txXfrm rot="10800000">
        <a:off x="1500095" y="4174"/>
        <a:ext cx="3680008" cy="1018129"/>
      </dsp:txXfrm>
    </dsp:sp>
    <dsp:sp modelId="{36F7F795-6214-8B4B-9825-913A33EF102A}">
      <dsp:nvSpPr>
        <dsp:cNvPr id="0" name=""/>
        <dsp:cNvSpPr/>
      </dsp:nvSpPr>
      <dsp:spPr>
        <a:xfrm>
          <a:off x="736498" y="4174"/>
          <a:ext cx="1018129" cy="1018129"/>
        </a:xfrm>
        <a:prstGeom prst="ellipse">
          <a:avLst/>
        </a:prstGeom>
        <a:blipFill>
          <a:blip xmlns:r="http://schemas.openxmlformats.org/officeDocument/2006/relationships" r:embed="rId1"/>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8410A2-571B-E744-843B-6E2A7605E56B}">
      <dsp:nvSpPr>
        <dsp:cNvPr id="0" name=""/>
        <dsp:cNvSpPr/>
      </dsp:nvSpPr>
      <dsp:spPr>
        <a:xfrm rot="10800000">
          <a:off x="1245563" y="1326222"/>
          <a:ext cx="3934540" cy="10181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67" tIns="144780" rIns="270256" bIns="144780" numCol="1" spcCol="1270" anchor="ctr" anchorCtr="0">
          <a:noAutofit/>
        </a:bodyPr>
        <a:lstStyle/>
        <a:p>
          <a:pPr marL="0" lvl="0" indent="0" algn="ctr" defTabSz="1689100">
            <a:lnSpc>
              <a:spcPct val="90000"/>
            </a:lnSpc>
            <a:spcBef>
              <a:spcPct val="0"/>
            </a:spcBef>
            <a:spcAft>
              <a:spcPct val="35000"/>
            </a:spcAft>
            <a:buNone/>
          </a:pPr>
          <a:r>
            <a:rPr lang="zh-CN" sz="3800" kern="1200"/>
            <a:t>低学习成本</a:t>
          </a:r>
          <a:endParaRPr lang="en-CN" sz="3800" kern="1200"/>
        </a:p>
      </dsp:txBody>
      <dsp:txXfrm rot="10800000">
        <a:off x="1500095" y="1326222"/>
        <a:ext cx="3680008" cy="1018129"/>
      </dsp:txXfrm>
    </dsp:sp>
    <dsp:sp modelId="{8ECE9E4C-6324-B148-BEEE-06BBBE4A6059}">
      <dsp:nvSpPr>
        <dsp:cNvPr id="0" name=""/>
        <dsp:cNvSpPr/>
      </dsp:nvSpPr>
      <dsp:spPr>
        <a:xfrm>
          <a:off x="736498" y="1326222"/>
          <a:ext cx="1018129" cy="1018129"/>
        </a:xfrm>
        <a:prstGeom prst="ellipse">
          <a:avLst/>
        </a:prstGeom>
        <a:blipFill>
          <a:blip xmlns:r="http://schemas.openxmlformats.org/officeDocument/2006/relationships" r:embed="rId2"/>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F45ECB-C3C3-B44E-9C10-2DD9D96DBC8B}">
      <dsp:nvSpPr>
        <dsp:cNvPr id="0" name=""/>
        <dsp:cNvSpPr/>
      </dsp:nvSpPr>
      <dsp:spPr>
        <a:xfrm rot="10800000">
          <a:off x="1245563" y="2648271"/>
          <a:ext cx="3934540" cy="10181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67" tIns="144780" rIns="270256" bIns="144780" numCol="1" spcCol="1270" anchor="ctr" anchorCtr="0">
          <a:noAutofit/>
        </a:bodyPr>
        <a:lstStyle/>
        <a:p>
          <a:pPr marL="0" lvl="0" indent="0" algn="ctr" defTabSz="1689100">
            <a:lnSpc>
              <a:spcPct val="90000"/>
            </a:lnSpc>
            <a:spcBef>
              <a:spcPct val="0"/>
            </a:spcBef>
            <a:spcAft>
              <a:spcPct val="35000"/>
            </a:spcAft>
            <a:buNone/>
          </a:pPr>
          <a:r>
            <a:rPr lang="zh-CN" sz="3800" kern="1200"/>
            <a:t>生态自给自足</a:t>
          </a:r>
          <a:endParaRPr lang="en-CN" sz="3800" kern="1200"/>
        </a:p>
      </dsp:txBody>
      <dsp:txXfrm rot="10800000">
        <a:off x="1500095" y="2648271"/>
        <a:ext cx="3680008" cy="1018129"/>
      </dsp:txXfrm>
    </dsp:sp>
    <dsp:sp modelId="{5FDE2034-207F-9C4D-8C03-C93ACD43A99D}">
      <dsp:nvSpPr>
        <dsp:cNvPr id="0" name=""/>
        <dsp:cNvSpPr/>
      </dsp:nvSpPr>
      <dsp:spPr>
        <a:xfrm>
          <a:off x="736498" y="2648271"/>
          <a:ext cx="1018129" cy="1018129"/>
        </a:xfrm>
        <a:prstGeom prst="ellipse">
          <a:avLst/>
        </a:prstGeom>
        <a:blipFill>
          <a:blip xmlns:r="http://schemas.openxmlformats.org/officeDocument/2006/relationships" r:embed="rId3"/>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E2B536-3D2B-F84B-877A-725EB9909E2A}">
      <dsp:nvSpPr>
        <dsp:cNvPr id="0" name=""/>
        <dsp:cNvSpPr/>
      </dsp:nvSpPr>
      <dsp:spPr>
        <a:xfrm rot="10800000">
          <a:off x="1245563" y="3970320"/>
          <a:ext cx="3934540" cy="1018129"/>
        </a:xfrm>
        <a:prstGeom prst="homePlat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8967" tIns="144780" rIns="270256" bIns="144780" numCol="1" spcCol="1270" anchor="ctr" anchorCtr="0">
          <a:noAutofit/>
        </a:bodyPr>
        <a:lstStyle/>
        <a:p>
          <a:pPr marL="0" lvl="0" indent="0" algn="ctr" defTabSz="1689100">
            <a:lnSpc>
              <a:spcPct val="90000"/>
            </a:lnSpc>
            <a:spcBef>
              <a:spcPct val="0"/>
            </a:spcBef>
            <a:spcAft>
              <a:spcPct val="35000"/>
            </a:spcAft>
            <a:buNone/>
          </a:pPr>
          <a:r>
            <a:rPr lang="zh-CN" sz="3800" kern="1200"/>
            <a:t>群众基础</a:t>
          </a:r>
          <a:endParaRPr lang="en-CN" sz="3800" kern="1200"/>
        </a:p>
      </dsp:txBody>
      <dsp:txXfrm rot="10800000">
        <a:off x="1500095" y="3970320"/>
        <a:ext cx="3680008" cy="1018129"/>
      </dsp:txXfrm>
    </dsp:sp>
    <dsp:sp modelId="{802F5A8E-2677-F94B-B662-C8AE9306BC9B}">
      <dsp:nvSpPr>
        <dsp:cNvPr id="0" name=""/>
        <dsp:cNvSpPr/>
      </dsp:nvSpPr>
      <dsp:spPr>
        <a:xfrm>
          <a:off x="736498" y="3970320"/>
          <a:ext cx="1018129" cy="1018129"/>
        </a:xfrm>
        <a:prstGeom prst="ellipse">
          <a:avLst/>
        </a:prstGeom>
        <a:blipFill>
          <a:blip xmlns:r="http://schemas.openxmlformats.org/officeDocument/2006/relationships" r:embed="rId4"/>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301AC-FECC-4A9C-BEA4-E1DBF7DF7587}">
      <dsp:nvSpPr>
        <dsp:cNvPr id="0" name=""/>
        <dsp:cNvSpPr/>
      </dsp:nvSpPr>
      <dsp:spPr>
        <a:xfrm>
          <a:off x="0" y="1806"/>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4EE01-8525-49CA-8FD7-2AE27A4F2C1F}">
      <dsp:nvSpPr>
        <dsp:cNvPr id="0" name=""/>
        <dsp:cNvSpPr/>
      </dsp:nvSpPr>
      <dsp:spPr>
        <a:xfrm>
          <a:off x="276958" y="207808"/>
          <a:ext cx="503560" cy="503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A89E81-EAEF-4451-A215-506BD1954EA6}">
      <dsp:nvSpPr>
        <dsp:cNvPr id="0" name=""/>
        <dsp:cNvSpPr/>
      </dsp:nvSpPr>
      <dsp:spPr>
        <a:xfrm>
          <a:off x="1057476" y="1806"/>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89000">
            <a:lnSpc>
              <a:spcPct val="100000"/>
            </a:lnSpc>
            <a:spcBef>
              <a:spcPct val="0"/>
            </a:spcBef>
            <a:spcAft>
              <a:spcPct val="35000"/>
            </a:spcAft>
            <a:buNone/>
          </a:pPr>
          <a:r>
            <a:rPr lang="en-US" sz="2000" kern="1200" dirty="0" err="1"/>
            <a:t>重新评估当前</a:t>
          </a:r>
          <a:r>
            <a:rPr lang="zh-CN" sz="2000" kern="1200" dirty="0"/>
            <a:t> </a:t>
          </a:r>
          <a:r>
            <a:rPr lang="en-US" sz="2000" kern="1200"/>
            <a:t>Service</a:t>
          </a:r>
        </a:p>
      </dsp:txBody>
      <dsp:txXfrm>
        <a:off x="1057476" y="1806"/>
        <a:ext cx="9458123" cy="915564"/>
      </dsp:txXfrm>
    </dsp:sp>
    <dsp:sp modelId="{6647E4B4-042A-4249-A00B-0AF97D250FD4}">
      <dsp:nvSpPr>
        <dsp:cNvPr id="0" name=""/>
        <dsp:cNvSpPr/>
      </dsp:nvSpPr>
      <dsp:spPr>
        <a:xfrm>
          <a:off x="0" y="1146262"/>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671C29-9087-49EF-AA5D-9D2EA12C8448}">
      <dsp:nvSpPr>
        <dsp:cNvPr id="0" name=""/>
        <dsp:cNvSpPr/>
      </dsp:nvSpPr>
      <dsp:spPr>
        <a:xfrm>
          <a:off x="276958" y="1352264"/>
          <a:ext cx="503560" cy="503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D136C4-5229-49DB-9B52-098755F1538A}">
      <dsp:nvSpPr>
        <dsp:cNvPr id="0" name=""/>
        <dsp:cNvSpPr/>
      </dsp:nvSpPr>
      <dsp:spPr>
        <a:xfrm>
          <a:off x="1057476" y="1146262"/>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89000">
            <a:lnSpc>
              <a:spcPct val="100000"/>
            </a:lnSpc>
            <a:spcBef>
              <a:spcPct val="0"/>
            </a:spcBef>
            <a:spcAft>
              <a:spcPct val="35000"/>
            </a:spcAft>
            <a:buNone/>
          </a:pPr>
          <a:r>
            <a:rPr lang="en-US" sz="2000" kern="1200"/>
            <a:t>找出所有必要的@Bean</a:t>
          </a:r>
          <a:r>
            <a:rPr lang="zh-CN" sz="2000" kern="1200"/>
            <a:t>依赖，它们是</a:t>
          </a:r>
          <a:r>
            <a:rPr lang="en-US" sz="2000" kern="1200"/>
            <a:t>class</a:t>
          </a:r>
          <a:r>
            <a:rPr lang="zh-CN" sz="2000" kern="1200"/>
            <a:t> 级别的 </a:t>
          </a:r>
          <a:r>
            <a:rPr lang="en-US" sz="2000" kern="1200"/>
            <a:t>context</a:t>
          </a:r>
        </a:p>
      </dsp:txBody>
      <dsp:txXfrm>
        <a:off x="1057476" y="1146262"/>
        <a:ext cx="9458123" cy="915564"/>
      </dsp:txXfrm>
    </dsp:sp>
    <dsp:sp modelId="{A662492B-91B3-4354-8908-3A9E0C67D9B7}">
      <dsp:nvSpPr>
        <dsp:cNvPr id="0" name=""/>
        <dsp:cNvSpPr/>
      </dsp:nvSpPr>
      <dsp:spPr>
        <a:xfrm>
          <a:off x="0" y="2290717"/>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3BA956-4DAB-42E4-B610-31F4B98438BE}">
      <dsp:nvSpPr>
        <dsp:cNvPr id="0" name=""/>
        <dsp:cNvSpPr/>
      </dsp:nvSpPr>
      <dsp:spPr>
        <a:xfrm>
          <a:off x="276958" y="2496719"/>
          <a:ext cx="503560" cy="503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DD2DFF-C0E8-4E8E-80A1-BCB96AFC858E}">
      <dsp:nvSpPr>
        <dsp:cNvPr id="0" name=""/>
        <dsp:cNvSpPr/>
      </dsp:nvSpPr>
      <dsp:spPr>
        <a:xfrm>
          <a:off x="1057476" y="2290717"/>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89000">
            <a:lnSpc>
              <a:spcPct val="100000"/>
            </a:lnSpc>
            <a:spcBef>
              <a:spcPct val="0"/>
            </a:spcBef>
            <a:spcAft>
              <a:spcPct val="35000"/>
            </a:spcAft>
            <a:buNone/>
          </a:pPr>
          <a:r>
            <a:rPr lang="en-US" sz="2000" kern="1200"/>
            <a:t>其他非必要依赖</a:t>
          </a:r>
          <a:r>
            <a:rPr lang="zh-CN" sz="2000" kern="1200"/>
            <a:t>，它们是</a:t>
          </a:r>
          <a:r>
            <a:rPr lang="en-US" sz="2000" kern="1200"/>
            <a:t>function</a:t>
          </a:r>
          <a:r>
            <a:rPr lang="zh-CN" sz="2000" kern="1200"/>
            <a:t>级别的</a:t>
          </a:r>
          <a:r>
            <a:rPr lang="en-US" sz="2000" kern="1200"/>
            <a:t>context</a:t>
          </a:r>
        </a:p>
      </dsp:txBody>
      <dsp:txXfrm>
        <a:off x="1057476" y="2290717"/>
        <a:ext cx="9458123" cy="915564"/>
      </dsp:txXfrm>
    </dsp:sp>
    <dsp:sp modelId="{DEE360B8-B4F4-40E0-A216-DFF3FE6E10BB}">
      <dsp:nvSpPr>
        <dsp:cNvPr id="0" name=""/>
        <dsp:cNvSpPr/>
      </dsp:nvSpPr>
      <dsp:spPr>
        <a:xfrm>
          <a:off x="0" y="3435173"/>
          <a:ext cx="10515600" cy="91556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9955FA-F9DC-4D49-939E-652B755BE814}">
      <dsp:nvSpPr>
        <dsp:cNvPr id="0" name=""/>
        <dsp:cNvSpPr/>
      </dsp:nvSpPr>
      <dsp:spPr>
        <a:xfrm>
          <a:off x="276958" y="3641175"/>
          <a:ext cx="503560" cy="503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7E818F-882D-4D6E-B39E-4C9551CCD045}">
      <dsp:nvSpPr>
        <dsp:cNvPr id="0" name=""/>
        <dsp:cNvSpPr/>
      </dsp:nvSpPr>
      <dsp:spPr>
        <a:xfrm>
          <a:off x="1057476" y="3435173"/>
          <a:ext cx="9458123" cy="915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97" tIns="96897" rIns="96897" bIns="96897" numCol="1" spcCol="1270" anchor="ctr" anchorCtr="0">
          <a:noAutofit/>
        </a:bodyPr>
        <a:lstStyle/>
        <a:p>
          <a:pPr marL="0" lvl="0" indent="0" algn="l" defTabSz="889000">
            <a:lnSpc>
              <a:spcPct val="100000"/>
            </a:lnSpc>
            <a:spcBef>
              <a:spcPct val="0"/>
            </a:spcBef>
            <a:spcAft>
              <a:spcPct val="35000"/>
            </a:spcAft>
            <a:buNone/>
          </a:pPr>
          <a:r>
            <a:rPr lang="en-US" sz="2000" kern="1200"/>
            <a:t>如果一个Service没有必选依赖</a:t>
          </a:r>
          <a:r>
            <a:rPr lang="zh-CN" sz="2000" kern="1200"/>
            <a:t>，根据项目编码规范，可以考虑定义为静态</a:t>
          </a:r>
          <a:r>
            <a:rPr lang="en-US" sz="2000" kern="1200"/>
            <a:t>object</a:t>
          </a:r>
        </a:p>
      </dsp:txBody>
      <dsp:txXfrm>
        <a:off x="1057476" y="3435173"/>
        <a:ext cx="9458123" cy="91556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B1CA2F-E3F9-6C42-BCCF-18EF03944E9D}" type="datetimeFigureOut">
              <a:rPr lang="en-CN" smtClean="0"/>
              <a:t>2024/6/25</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A8A42F-B4E9-1844-9E15-BDFDC61DF296}" type="slidenum">
              <a:rPr lang="en-CN" smtClean="0"/>
              <a:t>‹#›</a:t>
            </a:fld>
            <a:endParaRPr lang="en-CN"/>
          </a:p>
        </p:txBody>
      </p:sp>
    </p:spTree>
    <p:extLst>
      <p:ext uri="{BB962C8B-B14F-4D97-AF65-F5344CB8AC3E}">
        <p14:creationId xmlns:p14="http://schemas.microsoft.com/office/powerpoint/2010/main" val="3894279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kt.academy/"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a:t>
            </a:fld>
            <a:endParaRPr lang="en-CN"/>
          </a:p>
        </p:txBody>
      </p:sp>
    </p:spTree>
    <p:extLst>
      <p:ext uri="{BB962C8B-B14F-4D97-AF65-F5344CB8AC3E}">
        <p14:creationId xmlns:p14="http://schemas.microsoft.com/office/powerpoint/2010/main" val="401296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10</a:t>
            </a:fld>
            <a:endParaRPr lang="en-CN"/>
          </a:p>
        </p:txBody>
      </p:sp>
    </p:spTree>
    <p:extLst>
      <p:ext uri="{BB962C8B-B14F-4D97-AF65-F5344CB8AC3E}">
        <p14:creationId xmlns:p14="http://schemas.microsoft.com/office/powerpoint/2010/main" val="2250517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它提出自</a:t>
            </a:r>
            <a:r>
              <a:rPr lang="en-US" b="1" i="0" dirty="0">
                <a:solidFill>
                  <a:srgbClr val="E6EDF3"/>
                </a:solidFill>
                <a:effectLst/>
                <a:highlight>
                  <a:srgbClr val="0D1117"/>
                </a:highlight>
                <a:latin typeface="-apple-system"/>
              </a:rPr>
              <a:t>Kotlin演进与增强进程第</a:t>
            </a:r>
            <a:r>
              <a:rPr lang="en-US" altLang="zh-CN" b="1" i="0" dirty="0">
                <a:solidFill>
                  <a:srgbClr val="E6EDF3"/>
                </a:solidFill>
                <a:effectLst/>
                <a:highlight>
                  <a:srgbClr val="0D1117"/>
                </a:highlight>
                <a:latin typeface="-apple-system"/>
              </a:rPr>
              <a:t>259</a:t>
            </a:r>
            <a:r>
              <a:rPr lang="zh-CN" altLang="en-US" b="1" i="0" dirty="0">
                <a:solidFill>
                  <a:srgbClr val="E6EDF3"/>
                </a:solidFill>
                <a:effectLst/>
                <a:highlight>
                  <a:srgbClr val="0D1117"/>
                </a:highlight>
                <a:latin typeface="-apple-system"/>
              </a:rPr>
              <a:t>号提案，是一种依赖注入技术。</a:t>
            </a:r>
            <a:endParaRPr lang="en-US" altLang="zh-CN" b="1" i="0" dirty="0">
              <a:solidFill>
                <a:srgbClr val="E6EDF3"/>
              </a:solidFill>
              <a:effectLst/>
              <a:highlight>
                <a:srgbClr val="0D1117"/>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E6EDF3"/>
                </a:solidFill>
                <a:effectLst/>
                <a:highlight>
                  <a:srgbClr val="0D1117"/>
                </a:highlight>
                <a:latin typeface="-apple-system"/>
              </a:rPr>
              <a:t>不同于</a:t>
            </a:r>
            <a:r>
              <a:rPr lang="en-US" altLang="zh-CN" b="1" i="0" dirty="0">
                <a:solidFill>
                  <a:srgbClr val="E6EDF3"/>
                </a:solidFill>
                <a:effectLst/>
                <a:highlight>
                  <a:srgbClr val="0D1117"/>
                </a:highlight>
                <a:latin typeface="-apple-system"/>
              </a:rPr>
              <a:t>Spring</a:t>
            </a:r>
            <a:r>
              <a:rPr lang="zh-CN" altLang="en-US" b="1" i="0" dirty="0">
                <a:solidFill>
                  <a:srgbClr val="E6EDF3"/>
                </a:solidFill>
                <a:effectLst/>
                <a:highlight>
                  <a:srgbClr val="0D1117"/>
                </a:highlight>
                <a:latin typeface="-apple-system"/>
              </a:rPr>
              <a:t> </a:t>
            </a:r>
            <a:r>
              <a:rPr lang="en-US" altLang="zh-CN" b="1" i="0" dirty="0">
                <a:solidFill>
                  <a:srgbClr val="E6EDF3"/>
                </a:solidFill>
                <a:effectLst/>
                <a:highlight>
                  <a:srgbClr val="0D1117"/>
                </a:highlight>
                <a:latin typeface="-apple-system"/>
              </a:rPr>
              <a:t>IoC</a:t>
            </a:r>
            <a:r>
              <a:rPr lang="zh-CN" altLang="en-US" b="1" i="0" dirty="0">
                <a:solidFill>
                  <a:srgbClr val="E6EDF3"/>
                </a:solidFill>
                <a:effectLst/>
                <a:highlight>
                  <a:srgbClr val="0D1117"/>
                </a:highlight>
                <a:latin typeface="-apple-system"/>
              </a:rPr>
              <a:t> </a:t>
            </a:r>
            <a:r>
              <a:rPr lang="en-US" altLang="zh-CN" b="1" i="0" dirty="0">
                <a:solidFill>
                  <a:srgbClr val="E6EDF3"/>
                </a:solidFill>
                <a:effectLst/>
                <a:highlight>
                  <a:srgbClr val="0D1117"/>
                </a:highlight>
                <a:latin typeface="-apple-system"/>
              </a:rPr>
              <a:t>/</a:t>
            </a:r>
            <a:r>
              <a:rPr lang="zh-CN" altLang="en-US" b="1" i="0" dirty="0">
                <a:solidFill>
                  <a:srgbClr val="E6EDF3"/>
                </a:solidFill>
                <a:effectLst/>
                <a:highlight>
                  <a:srgbClr val="0D1117"/>
                </a:highlight>
                <a:latin typeface="-apple-system"/>
              </a:rPr>
              <a:t> </a:t>
            </a:r>
            <a:r>
              <a:rPr lang="en-US" altLang="zh-CN" b="1" i="0" dirty="0" err="1">
                <a:solidFill>
                  <a:srgbClr val="E6EDF3"/>
                </a:solidFill>
                <a:effectLst/>
                <a:highlight>
                  <a:srgbClr val="0D1117"/>
                </a:highlight>
                <a:latin typeface="-apple-system"/>
              </a:rPr>
              <a:t>Guice</a:t>
            </a:r>
            <a:r>
              <a:rPr lang="zh-CN" altLang="en-US" b="1" i="0" dirty="0">
                <a:solidFill>
                  <a:srgbClr val="E6EDF3"/>
                </a:solidFill>
                <a:effectLst/>
                <a:highlight>
                  <a:srgbClr val="0D1117"/>
                </a:highlight>
                <a:latin typeface="-apple-system"/>
              </a:rPr>
              <a:t>， 它在编译阶段就可以确定依赖关系，编译器自动从当前类</a:t>
            </a:r>
            <a:r>
              <a:rPr lang="en-US" altLang="zh-CN" b="1" i="0" dirty="0">
                <a:solidFill>
                  <a:srgbClr val="E6EDF3"/>
                </a:solidFill>
                <a:effectLst/>
                <a:highlight>
                  <a:srgbClr val="0D1117"/>
                </a:highlight>
                <a:latin typeface="-apple-system"/>
              </a:rPr>
              <a:t>/</a:t>
            </a:r>
            <a:r>
              <a:rPr lang="zh-CN" altLang="en-US" b="1" i="0" dirty="0">
                <a:solidFill>
                  <a:srgbClr val="E6EDF3"/>
                </a:solidFill>
                <a:effectLst/>
                <a:highlight>
                  <a:srgbClr val="0D1117"/>
                </a:highlight>
                <a:latin typeface="-apple-system"/>
              </a:rPr>
              <a:t>方法上下文中寻找依赖并注入到被调用函数。</a:t>
            </a:r>
            <a:endParaRPr lang="en-US" altLang="zh-CN" b="1" i="0" dirty="0">
              <a:solidFill>
                <a:srgbClr val="E6EDF3"/>
              </a:solidFill>
              <a:effectLst/>
              <a:highlight>
                <a:srgbClr val="0D1117"/>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i="0" dirty="0">
                <a:solidFill>
                  <a:srgbClr val="E6EDF3"/>
                </a:solidFill>
                <a:effectLst/>
                <a:highlight>
                  <a:srgbClr val="0D1117"/>
                </a:highlight>
                <a:latin typeface="-apple-system"/>
              </a:rPr>
              <a:t>它不同于 </a:t>
            </a:r>
            <a:r>
              <a:rPr lang="en-US" altLang="zh-CN" b="1" i="0" dirty="0">
                <a:solidFill>
                  <a:srgbClr val="E6EDF3"/>
                </a:solidFill>
                <a:effectLst/>
                <a:highlight>
                  <a:srgbClr val="0D1117"/>
                </a:highlight>
                <a:latin typeface="-apple-system"/>
              </a:rPr>
              <a:t>Spring</a:t>
            </a:r>
            <a:r>
              <a:rPr lang="zh-CN" altLang="en-US" b="1" i="0" dirty="0">
                <a:solidFill>
                  <a:srgbClr val="E6EDF3"/>
                </a:solidFill>
                <a:effectLst/>
                <a:highlight>
                  <a:srgbClr val="0D1117"/>
                </a:highlight>
                <a:latin typeface="-apple-system"/>
              </a:rPr>
              <a:t> </a:t>
            </a:r>
            <a:r>
              <a:rPr lang="en-US" altLang="zh-CN" b="1" i="0" dirty="0">
                <a:solidFill>
                  <a:srgbClr val="E6EDF3"/>
                </a:solidFill>
                <a:effectLst/>
                <a:highlight>
                  <a:srgbClr val="0D1117"/>
                </a:highlight>
                <a:latin typeface="-apple-system"/>
              </a:rPr>
              <a:t>IoC</a:t>
            </a:r>
            <a:r>
              <a:rPr lang="zh-CN" altLang="en-US" b="1" i="0" dirty="0">
                <a:solidFill>
                  <a:srgbClr val="E6EDF3"/>
                </a:solidFill>
                <a:effectLst/>
                <a:highlight>
                  <a:srgbClr val="0D1117"/>
                </a:highlight>
                <a:latin typeface="-apple-system"/>
              </a:rPr>
              <a:t> 这类全局注入框架，它只发生在 类</a:t>
            </a:r>
            <a:r>
              <a:rPr lang="en-US" altLang="zh-CN" b="1" i="0" dirty="0">
                <a:solidFill>
                  <a:srgbClr val="E6EDF3"/>
                </a:solidFill>
                <a:effectLst/>
                <a:highlight>
                  <a:srgbClr val="0D1117"/>
                </a:highlight>
                <a:latin typeface="-apple-system"/>
              </a:rPr>
              <a:t>/</a:t>
            </a:r>
            <a:r>
              <a:rPr lang="zh-CN" altLang="en-US" b="1" i="0" dirty="0">
                <a:solidFill>
                  <a:srgbClr val="E6EDF3"/>
                </a:solidFill>
                <a:effectLst/>
                <a:highlight>
                  <a:srgbClr val="0D1117"/>
                </a:highlight>
                <a:latin typeface="-apple-system"/>
              </a:rPr>
              <a:t>方法 当前上下文中，进行局部注入。</a:t>
            </a:r>
            <a:endParaRPr lang="en-CN" dirty="0"/>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11</a:t>
            </a:fld>
            <a:endParaRPr lang="en-CN"/>
          </a:p>
        </p:txBody>
      </p:sp>
    </p:spTree>
    <p:extLst>
      <p:ext uri="{BB962C8B-B14F-4D97-AF65-F5344CB8AC3E}">
        <p14:creationId xmlns:p14="http://schemas.microsoft.com/office/powerpoint/2010/main" val="1397194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Receiver这一概念来自Kotlin核心语法</a:t>
            </a:r>
            <a:r>
              <a:rPr lang="zh-CN" altLang="en-US" dirty="0"/>
              <a:t>：</a:t>
            </a:r>
            <a:endParaRPr lang="en-US" altLang="zh-CN" dirty="0"/>
          </a:p>
          <a:p>
            <a:r>
              <a:rPr lang="zh-CN" altLang="en-US" dirty="0"/>
              <a:t>就像这张图里展示的例子：</a:t>
            </a:r>
            <a:endParaRPr lang="en-US" altLang="zh-CN" dirty="0"/>
          </a:p>
          <a:p>
            <a:r>
              <a:rPr lang="zh-CN" altLang="en-US" dirty="0"/>
              <a:t>为什么我们可以直接调用到</a:t>
            </a:r>
            <a:r>
              <a:rPr lang="en-US" altLang="zh-CN" dirty="0"/>
              <a:t>async</a:t>
            </a:r>
            <a:r>
              <a:rPr lang="zh-CN" altLang="en-US" dirty="0"/>
              <a:t>函数不经过</a:t>
            </a:r>
            <a:r>
              <a:rPr lang="en-US" altLang="zh-CN" dirty="0"/>
              <a:t>import</a:t>
            </a:r>
            <a:r>
              <a:rPr lang="zh-CN" altLang="en-US" dirty="0"/>
              <a:t>。</a:t>
            </a:r>
            <a:endParaRPr lang="en-US" altLang="zh-CN" dirty="0"/>
          </a:p>
          <a:p>
            <a:r>
              <a:rPr lang="zh-CN" altLang="en-US" dirty="0"/>
              <a:t>因为</a:t>
            </a:r>
            <a:r>
              <a:rPr lang="en-US" altLang="zh-CN" dirty="0"/>
              <a:t>scope</a:t>
            </a:r>
            <a:r>
              <a:rPr lang="zh-CN" altLang="en-US" dirty="0"/>
              <a:t>所接受的代码块已经标记上下文为</a:t>
            </a:r>
            <a:r>
              <a:rPr lang="en-US" altLang="zh-CN" dirty="0" err="1"/>
              <a:t>CoroutineScope</a:t>
            </a:r>
            <a:r>
              <a:rPr lang="zh-CN" altLang="en-US" dirty="0"/>
              <a:t>，所以代码块内部自动获得这一上下文</a:t>
            </a:r>
            <a:endParaRPr lang="en-CN" dirty="0"/>
          </a:p>
          <a:p>
            <a:endParaRPr lang="en-CN" dirty="0"/>
          </a:p>
          <a:p>
            <a:r>
              <a:rPr lang="en-CN" dirty="0"/>
              <a:t>跳转到IDE展示effect目录</a:t>
            </a:r>
          </a:p>
        </p:txBody>
      </p:sp>
      <p:sp>
        <p:nvSpPr>
          <p:cNvPr id="4" name="Slide Number Placeholder 3"/>
          <p:cNvSpPr>
            <a:spLocks noGrp="1"/>
          </p:cNvSpPr>
          <p:nvPr>
            <p:ph type="sldNum" sz="quarter" idx="5"/>
          </p:nvPr>
        </p:nvSpPr>
        <p:spPr/>
        <p:txBody>
          <a:bodyPr/>
          <a:lstStyle/>
          <a:p>
            <a:fld id="{7CA8A42F-B4E9-1844-9E15-BDFDC61DF296}" type="slidenum">
              <a:rPr lang="en-CN" smtClean="0"/>
              <a:t>12</a:t>
            </a:fld>
            <a:endParaRPr lang="en-CN"/>
          </a:p>
        </p:txBody>
      </p:sp>
    </p:spTree>
    <p:extLst>
      <p:ext uri="{BB962C8B-B14F-4D97-AF65-F5344CB8AC3E}">
        <p14:creationId xmlns:p14="http://schemas.microsoft.com/office/powerpoint/2010/main" val="642226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回到PPT</a:t>
            </a:r>
            <a:r>
              <a:rPr lang="zh-CN" altLang="en-US" dirty="0"/>
              <a:t>。</a:t>
            </a:r>
            <a:endParaRPr lang="en-US" altLang="zh-CN" dirty="0"/>
          </a:p>
          <a:p>
            <a:r>
              <a:rPr lang="zh-CN" altLang="en-US" dirty="0"/>
              <a:t>就像我们在</a:t>
            </a:r>
            <a:r>
              <a:rPr lang="en-US" altLang="zh-CN" dirty="0"/>
              <a:t>IDE</a:t>
            </a:r>
            <a:r>
              <a:rPr lang="zh-CN" altLang="en-US" dirty="0"/>
              <a:t>中展示的，过去 </a:t>
            </a:r>
            <a:r>
              <a:rPr lang="en-US" altLang="zh-CN" dirty="0"/>
              <a:t>IoC</a:t>
            </a:r>
            <a:r>
              <a:rPr lang="zh-CN" altLang="en-US" dirty="0"/>
              <a:t> 组织的代码就像这张图，粗暴的把</a:t>
            </a:r>
            <a:r>
              <a:rPr lang="en-US" altLang="zh-CN" dirty="0"/>
              <a:t>bean</a:t>
            </a:r>
            <a:r>
              <a:rPr lang="zh-CN" altLang="en-US" dirty="0"/>
              <a:t>一股脑注入成类的属性，而</a:t>
            </a:r>
            <a:r>
              <a:rPr lang="en-US" altLang="zh-CN" dirty="0"/>
              <a:t>CR</a:t>
            </a:r>
            <a:r>
              <a:rPr lang="zh-CN" altLang="en-US" dirty="0"/>
              <a:t>把这一混乱的组织方法，变成了这样</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13</a:t>
            </a:fld>
            <a:endParaRPr lang="en-CN"/>
          </a:p>
        </p:txBody>
      </p:sp>
    </p:spTree>
    <p:extLst>
      <p:ext uri="{BB962C8B-B14F-4D97-AF65-F5344CB8AC3E}">
        <p14:creationId xmlns:p14="http://schemas.microsoft.com/office/powerpoint/2010/main" val="3562452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类只关心全局必须依赖</a:t>
            </a:r>
            <a:r>
              <a:rPr lang="zh-CN" altLang="en-US" dirty="0"/>
              <a:t>，如果具体功能函数有专属依赖关系，则作为</a:t>
            </a:r>
            <a:r>
              <a:rPr lang="en-US" altLang="zh-CN" dirty="0"/>
              <a:t>context</a:t>
            </a:r>
            <a:r>
              <a:rPr lang="zh-CN" altLang="en-US" dirty="0"/>
              <a:t>参数声明，标记为函数签名的一部份</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14</a:t>
            </a:fld>
            <a:endParaRPr lang="en-CN"/>
          </a:p>
        </p:txBody>
      </p:sp>
    </p:spTree>
    <p:extLst>
      <p:ext uri="{BB962C8B-B14F-4D97-AF65-F5344CB8AC3E}">
        <p14:creationId xmlns:p14="http://schemas.microsoft.com/office/powerpoint/2010/main" val="4182458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性能：过去同类 </a:t>
            </a:r>
            <a:r>
              <a:rPr lang="en-US" altLang="zh-CN" dirty="0"/>
              <a:t>IoC</a:t>
            </a:r>
            <a:r>
              <a:rPr lang="zh-CN" altLang="en-US" dirty="0"/>
              <a:t> 框架实现几乎都基于运行时反射，启动速度明显慢于编译期反射框架</a:t>
            </a:r>
            <a:endParaRPr lang="en-US" altLang="zh-CN" dirty="0"/>
          </a:p>
          <a:p>
            <a:r>
              <a:rPr lang="zh-CN" altLang="en-US" dirty="0"/>
              <a:t>学习成本：各框架有自己的一套注解，注解本身只是个标记，不是实现。你无法通过</a:t>
            </a:r>
            <a:r>
              <a:rPr lang="zh-CN" altLang="en-CN" dirty="0"/>
              <a:t>跳转源码</a:t>
            </a:r>
            <a:r>
              <a:rPr lang="zh-CN" altLang="en-US" dirty="0"/>
              <a:t>来阅读学习注解的实现。</a:t>
            </a:r>
            <a:endParaRPr lang="en-US" altLang="zh-CN" dirty="0"/>
          </a:p>
          <a:p>
            <a:r>
              <a:rPr lang="zh-CN" altLang="en-US" dirty="0"/>
              <a:t>代码阅读体验：一个注入进来的模块函数，是没有其他额外信息的，调用代价无从得知。而通过</a:t>
            </a:r>
            <a:r>
              <a:rPr lang="en-US" altLang="zh-CN" dirty="0"/>
              <a:t>CR</a:t>
            </a:r>
            <a:r>
              <a:rPr lang="zh-CN" altLang="en-US" dirty="0"/>
              <a:t>注入的模块函数，或者</a:t>
            </a:r>
            <a:r>
              <a:rPr lang="en-US" altLang="zh-CN" dirty="0"/>
              <a:t>CR</a:t>
            </a:r>
            <a:r>
              <a:rPr lang="zh-CN" altLang="en-US" dirty="0"/>
              <a:t>的非模块函数，可能造成的副作用，代价是可以通过函数签名来判断的。</a:t>
            </a:r>
            <a:endParaRPr lang="en-US" altLang="zh-CN" dirty="0"/>
          </a:p>
          <a:p>
            <a:r>
              <a:rPr lang="zh-CN" altLang="en-US" dirty="0"/>
              <a:t>生态兼容性：</a:t>
            </a:r>
            <a:r>
              <a:rPr lang="en-US" altLang="zh-CN" dirty="0" err="1"/>
              <a:t>Guice</a:t>
            </a:r>
            <a:r>
              <a:rPr lang="zh-CN" altLang="en-US" dirty="0"/>
              <a:t>，</a:t>
            </a:r>
            <a:r>
              <a:rPr lang="en-US" altLang="zh-CN" dirty="0"/>
              <a:t>IoC</a:t>
            </a:r>
            <a:r>
              <a:rPr lang="zh-CN" altLang="en-US" dirty="0"/>
              <a:t>可以融合么？几乎只能全局用同一个注入框架。如果两个模块用了不同注入框架</a:t>
            </a:r>
            <a:r>
              <a:rPr lang="en-US" altLang="zh-CN" dirty="0"/>
              <a:t>…….</a:t>
            </a:r>
          </a:p>
          <a:p>
            <a:r>
              <a:rPr lang="en-US" altLang="zh-CN" dirty="0"/>
              <a:t>	</a:t>
            </a:r>
            <a:r>
              <a:rPr lang="zh-CN" altLang="en-US" dirty="0"/>
              <a:t>而</a:t>
            </a:r>
            <a:r>
              <a:rPr lang="en-US" altLang="zh-CN" dirty="0"/>
              <a:t>CR</a:t>
            </a:r>
            <a:r>
              <a:rPr lang="zh-CN" altLang="en-US" dirty="0"/>
              <a:t>作为第一类语法存在，本质上是函数的一部份，天然可以与任何框架兼容，甚至是没有开启</a:t>
            </a:r>
            <a:r>
              <a:rPr lang="en-US" altLang="zh-CN" dirty="0"/>
              <a:t>CR</a:t>
            </a:r>
            <a:r>
              <a:rPr lang="zh-CN" altLang="en-US" dirty="0"/>
              <a:t>的项目。</a:t>
            </a:r>
            <a:endParaRPr lang="en-US" altLang="zh-CN" dirty="0"/>
          </a:p>
          <a:p>
            <a:r>
              <a:rPr lang="zh-CN" altLang="en-US" dirty="0"/>
              <a:t>资源管理：有多少人关心过</a:t>
            </a:r>
            <a:r>
              <a:rPr lang="en-US" altLang="zh-CN" dirty="0"/>
              <a:t>Bean</a:t>
            </a:r>
            <a:r>
              <a:rPr lang="zh-CN" altLang="en-US" dirty="0"/>
              <a:t>的生命周期？几乎都是被注入资源与应用程序一起同生共死吧。</a:t>
            </a:r>
            <a:endParaRPr lang="en-US" altLang="zh-CN" dirty="0"/>
          </a:p>
          <a:p>
            <a:r>
              <a:rPr lang="en-US" altLang="zh-CN" dirty="0"/>
              <a:t>Native</a:t>
            </a:r>
            <a:r>
              <a:rPr lang="zh-CN" altLang="en-US" dirty="0"/>
              <a:t>兼容性：不依赖反射，纯</a:t>
            </a:r>
            <a:r>
              <a:rPr lang="zh-CN" altLang="en-CN" dirty="0"/>
              <a:t>编译期</a:t>
            </a:r>
            <a:r>
              <a:rPr lang="zh-CN" altLang="en-US" dirty="0"/>
              <a:t>静态注入，你不需要做任何的</a:t>
            </a:r>
            <a:r>
              <a:rPr lang="en-US" altLang="zh-CN" dirty="0"/>
              <a:t>Native</a:t>
            </a:r>
            <a:r>
              <a:rPr lang="zh-CN" altLang="en-US" dirty="0"/>
              <a:t>适配。</a:t>
            </a:r>
            <a:endParaRPr lang="en-US" altLang="zh-CN" dirty="0"/>
          </a:p>
          <a:p>
            <a:r>
              <a:rPr lang="zh-CN" altLang="en-US" dirty="0"/>
              <a:t>修改成本：不见得是好事吧</a:t>
            </a:r>
            <a:r>
              <a:rPr lang="en-US" altLang="zh-CN" dirty="0"/>
              <a:t>,</a:t>
            </a:r>
            <a:r>
              <a:rPr lang="zh-CN" altLang="en-US" dirty="0"/>
              <a:t>属于一种函数着色问题</a:t>
            </a:r>
            <a:endParaRPr lang="en-US" altLang="zh-CN" dirty="0"/>
          </a:p>
          <a:p>
            <a:endParaRPr lang="en-US" dirty="0"/>
          </a:p>
          <a:p>
            <a:r>
              <a:rPr lang="en-CN" dirty="0"/>
              <a:t>经过前面的讲解</a:t>
            </a:r>
            <a:r>
              <a:rPr lang="zh-CN" altLang="en-US" dirty="0"/>
              <a:t>，相信大家心中对这门技术有了一个模糊的印象。如果有兴趣继续学习</a:t>
            </a:r>
            <a:r>
              <a:rPr lang="en-US" altLang="zh-CN" dirty="0"/>
              <a:t>CR</a:t>
            </a:r>
            <a:r>
              <a:rPr lang="zh-CN" altLang="en-US" dirty="0"/>
              <a:t>，十分推荐参考本</a:t>
            </a:r>
            <a:r>
              <a:rPr lang="en-US" altLang="zh-CN" dirty="0"/>
              <a:t>PPT</a:t>
            </a:r>
            <a:r>
              <a:rPr lang="zh-CN" altLang="en-US" dirty="0"/>
              <a:t>中引用的链接深入学习。</a:t>
            </a:r>
            <a:endParaRPr lang="en-US" altLang="zh-CN" dirty="0"/>
          </a:p>
          <a:p>
            <a:r>
              <a:rPr lang="en-CN" dirty="0"/>
              <a:t>这门技术不同于诸位过去学习过的所有编程语言概念</a:t>
            </a:r>
            <a:r>
              <a:rPr lang="zh-CN" altLang="en-US" dirty="0"/>
              <a:t>，它极度简单的同时又非常抽象。</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16</a:t>
            </a:fld>
            <a:endParaRPr lang="en-CN"/>
          </a:p>
        </p:txBody>
      </p:sp>
    </p:spTree>
    <p:extLst>
      <p:ext uri="{BB962C8B-B14F-4D97-AF65-F5344CB8AC3E}">
        <p14:creationId xmlns:p14="http://schemas.microsoft.com/office/powerpoint/2010/main" val="3086197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给听众补充背景知识</a:t>
            </a:r>
          </a:p>
        </p:txBody>
      </p:sp>
      <p:sp>
        <p:nvSpPr>
          <p:cNvPr id="4" name="Slide Number Placeholder 3"/>
          <p:cNvSpPr>
            <a:spLocks noGrp="1"/>
          </p:cNvSpPr>
          <p:nvPr>
            <p:ph type="sldNum" sz="quarter" idx="5"/>
          </p:nvPr>
        </p:nvSpPr>
        <p:spPr/>
        <p:txBody>
          <a:bodyPr/>
          <a:lstStyle/>
          <a:p>
            <a:fld id="{7CA8A42F-B4E9-1844-9E15-BDFDC61DF296}" type="slidenum">
              <a:rPr lang="en-CN" smtClean="0"/>
              <a:t>17</a:t>
            </a:fld>
            <a:endParaRPr lang="en-CN"/>
          </a:p>
        </p:txBody>
      </p:sp>
    </p:spTree>
    <p:extLst>
      <p:ext uri="{BB962C8B-B14F-4D97-AF65-F5344CB8AC3E}">
        <p14:creationId xmlns:p14="http://schemas.microsoft.com/office/powerpoint/2010/main" val="1711527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Kotlin </a:t>
            </a:r>
            <a:r>
              <a:rPr lang="zh-CN" altLang="en-US" dirty="0"/>
              <a:t>协程是 </a:t>
            </a:r>
            <a:r>
              <a:rPr lang="en-US" dirty="0"/>
              <a:t>Kotlin </a:t>
            </a:r>
            <a:r>
              <a:rPr lang="zh-CN" altLang="en-US" dirty="0"/>
              <a:t>编程语言的一项功能，它提供了一种以顺序方式编写异步、非阻塞代码的方法。它们通常用于处理可能阻塞主线程的操作，例如网络请求、数据库事务或复杂计算，而不会冻结应用程序的界面。</a:t>
            </a:r>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18</a:t>
            </a:fld>
            <a:endParaRPr lang="en-CN"/>
          </a:p>
        </p:txBody>
      </p:sp>
    </p:spTree>
    <p:extLst>
      <p:ext uri="{BB962C8B-B14F-4D97-AF65-F5344CB8AC3E}">
        <p14:creationId xmlns:p14="http://schemas.microsoft.com/office/powerpoint/2010/main" val="340157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zh-CN" altLang="en-US" dirty="0"/>
              <a:t>协程基于暂停函数的概念构建，该函数可以暂停协程的执行，而不会阻塞其正在运行的线程。当协程被暂停时，它会释放线程以执行其他任务。一旦阻塞操作完成，协程就会从中断的地方恢复。</a:t>
            </a:r>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19</a:t>
            </a:fld>
            <a:endParaRPr lang="en-CN"/>
          </a:p>
        </p:txBody>
      </p:sp>
    </p:spTree>
    <p:extLst>
      <p:ext uri="{BB962C8B-B14F-4D97-AF65-F5344CB8AC3E}">
        <p14:creationId xmlns:p14="http://schemas.microsoft.com/office/powerpoint/2010/main" val="2587184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a:p>
            <a:r>
              <a:rPr lang="en-US" dirty="0"/>
              <a:t>Kotlin </a:t>
            </a:r>
            <a:r>
              <a:rPr lang="zh-CN" altLang="en-US" dirty="0"/>
              <a:t>中的协程系统是轻量级的，在资源使用方面设计得非常高效，可以在单个应用程序中启动数千个协程。</a:t>
            </a:r>
            <a:endParaRPr lang="en-US" altLang="zh-CN" dirty="0"/>
          </a:p>
          <a:p>
            <a:r>
              <a:rPr lang="en-US" dirty="0" err="1"/>
              <a:t>操作系统线程是非常昂贵的系统资源</a:t>
            </a:r>
            <a:r>
              <a:rPr lang="zh-CN" altLang="en-US" dirty="0"/>
              <a:t>，在什么都不做的前提下，也需要固定分配</a:t>
            </a:r>
            <a:r>
              <a:rPr lang="en-US" altLang="zh-CN" dirty="0"/>
              <a:t>8M</a:t>
            </a:r>
            <a:r>
              <a:rPr lang="zh-CN" altLang="en-US" dirty="0"/>
              <a:t>的栈空间。而协程运行在线程之上，使用</a:t>
            </a:r>
            <a:r>
              <a:rPr lang="en-US" altLang="zh-CN" dirty="0"/>
              <a:t>1:1</a:t>
            </a:r>
            <a:r>
              <a:rPr lang="zh-CN" altLang="en-US" dirty="0"/>
              <a:t>启动对应</a:t>
            </a:r>
            <a:r>
              <a:rPr lang="en-US" altLang="zh-CN" dirty="0"/>
              <a:t>CPU</a:t>
            </a:r>
            <a:r>
              <a:rPr lang="zh-CN" altLang="en-US" dirty="0"/>
              <a:t>核心数的载体线程，之后每启动一个鞋城仅需</a:t>
            </a:r>
            <a:r>
              <a:rPr lang="en-US" altLang="zh-CN" dirty="0"/>
              <a:t>kb</a:t>
            </a:r>
            <a:r>
              <a:rPr lang="zh-CN" altLang="en-US" dirty="0"/>
              <a:t>级别的内存消耗。</a:t>
            </a:r>
            <a:endParaRPr lang="en-US" altLang="zh-CN" dirty="0"/>
          </a:p>
          <a:p>
            <a:endParaRPr lang="en-US" dirty="0"/>
          </a:p>
          <a:p>
            <a:r>
              <a:rPr lang="en-US" dirty="0" err="1"/>
              <a:t>同时Kotlin</a:t>
            </a:r>
            <a:r>
              <a:rPr lang="en-US" dirty="0"/>
              <a:t> </a:t>
            </a:r>
            <a:r>
              <a:rPr lang="zh-CN" altLang="en-US" dirty="0"/>
              <a:t>提供了多个构建器（如 </a:t>
            </a:r>
            <a:r>
              <a:rPr lang="en-US" dirty="0" err="1"/>
              <a:t>launch、async</a:t>
            </a:r>
            <a:r>
              <a:rPr lang="en-US" dirty="0"/>
              <a:t> </a:t>
            </a:r>
            <a:r>
              <a:rPr lang="zh-CN" altLang="en-US" dirty="0"/>
              <a:t>和 </a:t>
            </a:r>
            <a:r>
              <a:rPr lang="en-US" dirty="0" err="1"/>
              <a:t>runBlocking</a:t>
            </a:r>
            <a:r>
              <a:rPr lang="en-US" dirty="0"/>
              <a:t>）</a:t>
            </a:r>
            <a:r>
              <a:rPr lang="zh-CN" altLang="en-US" dirty="0"/>
              <a:t>来控制协程的执行方式和时间，并且它与现有的异步编程模型无缝集成。</a:t>
            </a:r>
            <a:endParaRPr lang="en-CN" dirty="0"/>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20</a:t>
            </a:fld>
            <a:endParaRPr lang="en-CN"/>
          </a:p>
        </p:txBody>
      </p:sp>
    </p:spTree>
    <p:extLst>
      <p:ext uri="{BB962C8B-B14F-4D97-AF65-F5344CB8AC3E}">
        <p14:creationId xmlns:p14="http://schemas.microsoft.com/office/powerpoint/2010/main" val="352189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广义全栈工程师</a:t>
            </a:r>
            <a:r>
              <a:rPr lang="zh-CN" altLang="en-US" dirty="0"/>
              <a:t>，工程师不应该分化：</a:t>
            </a:r>
            <a:endParaRPr lang="en-US" altLang="zh-CN" dirty="0"/>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Albert Einstein</a:t>
            </a:r>
            <a:r>
              <a:rPr lang="en-US" dirty="0">
                <a:solidFill>
                  <a:srgbClr val="0E0E0E"/>
                </a:solidFill>
                <a:effectLst/>
                <a:latin typeface=".SF NS"/>
              </a:rPr>
              <a:t>（</a:t>
            </a:r>
            <a:r>
              <a:rPr lang="zh-CN" altLang="en-US" dirty="0">
                <a:solidFill>
                  <a:srgbClr val="0E0E0E"/>
                </a:solidFill>
                <a:effectLst/>
                <a:latin typeface=".SF NS"/>
              </a:rPr>
              <a:t>爱因斯坦）</a:t>
            </a:r>
            <a:r>
              <a:rPr lang="en-US" altLang="zh-CN" dirty="0">
                <a:solidFill>
                  <a:srgbClr val="0E0E0E"/>
                </a:solidFill>
                <a:effectLst/>
                <a:latin typeface=".SF NS"/>
              </a:rPr>
              <a:t>:</a:t>
            </a:r>
          </a:p>
          <a:p>
            <a:r>
              <a:rPr lang="en-US" altLang="zh-CN" dirty="0">
                <a:solidFill>
                  <a:srgbClr val="0E0E0E"/>
                </a:solidFill>
                <a:effectLst/>
                <a:latin typeface=".SF NS"/>
              </a:rPr>
              <a:t>• “</a:t>
            </a:r>
            <a:r>
              <a:rPr lang="en-US" dirty="0">
                <a:solidFill>
                  <a:srgbClr val="0E0E0E"/>
                </a:solidFill>
                <a:effectLst/>
                <a:latin typeface=".SF NS"/>
              </a:rPr>
              <a:t>The measure of intelligence is the ability to change.”（</a:t>
            </a:r>
            <a:r>
              <a:rPr lang="zh-CN" altLang="en-US" dirty="0">
                <a:solidFill>
                  <a:srgbClr val="0E0E0E"/>
                </a:solidFill>
                <a:effectLst/>
                <a:latin typeface=".SF NS"/>
              </a:rPr>
              <a:t>智慧的标准是适应变化的能力。）</a:t>
            </a:r>
          </a:p>
          <a:p>
            <a:r>
              <a:rPr lang="en-US" altLang="zh-CN" dirty="0">
                <a:solidFill>
                  <a:srgbClr val="0E0E0E"/>
                </a:solidFill>
                <a:effectLst/>
                <a:latin typeface="Times New Roman" panose="02020603050405020304" pitchFamily="18" charset="0"/>
              </a:rPr>
              <a:t>2. </a:t>
            </a:r>
            <a:r>
              <a:rPr lang="en-US" b="1" dirty="0">
                <a:solidFill>
                  <a:srgbClr val="0E0E0E"/>
                </a:solidFill>
                <a:effectLst/>
                <a:latin typeface=".SF NS"/>
              </a:rPr>
              <a:t>Robert Heinlein</a:t>
            </a:r>
            <a:r>
              <a:rPr lang="en-US" dirty="0">
                <a:solidFill>
                  <a:srgbClr val="0E0E0E"/>
                </a:solidFill>
                <a:effectLst/>
                <a:latin typeface=".SF NS"/>
              </a:rPr>
              <a:t>（</a:t>
            </a:r>
            <a:r>
              <a:rPr lang="zh-CN" altLang="en-US" dirty="0">
                <a:solidFill>
                  <a:srgbClr val="0E0E0E"/>
                </a:solidFill>
                <a:effectLst/>
                <a:latin typeface=".SF NS"/>
              </a:rPr>
              <a:t>罗伯特</a:t>
            </a:r>
            <a:r>
              <a:rPr lang="en-US" altLang="zh-CN" dirty="0">
                <a:solidFill>
                  <a:srgbClr val="0E0E0E"/>
                </a:solidFill>
                <a:effectLst/>
                <a:latin typeface=".SF NS"/>
              </a:rPr>
              <a:t>·</a:t>
            </a:r>
            <a:r>
              <a:rPr lang="zh-CN" altLang="en-US" dirty="0">
                <a:solidFill>
                  <a:srgbClr val="0E0E0E"/>
                </a:solidFill>
                <a:effectLst/>
                <a:latin typeface=".SF NS"/>
              </a:rPr>
              <a:t>海因莱因）</a:t>
            </a:r>
            <a:r>
              <a:rPr lang="en-US" altLang="zh-CN" dirty="0">
                <a:solidFill>
                  <a:srgbClr val="0E0E0E"/>
                </a:solidFill>
                <a:effectLst/>
                <a:latin typeface=".SF NS"/>
              </a:rPr>
              <a:t>:</a:t>
            </a:r>
          </a:p>
          <a:p>
            <a:r>
              <a:rPr lang="en-US" altLang="zh-CN" dirty="0">
                <a:solidFill>
                  <a:srgbClr val="0E0E0E"/>
                </a:solidFill>
                <a:effectLst/>
                <a:latin typeface=".SF NS"/>
              </a:rPr>
              <a:t>• “</a:t>
            </a:r>
            <a:r>
              <a:rPr lang="en-US" dirty="0">
                <a:solidFill>
                  <a:srgbClr val="0E0E0E"/>
                </a:solidFill>
                <a:effectLst/>
                <a:latin typeface=".SF NS"/>
              </a:rPr>
              <a:t>A human being should be able to change a diaper, plan an invasion, butcher a hog, conn a ship, design a building, write a sonnet, balance accounts, build a wall, set a bone, comfort the dying, take orders, give orders, cooperate, act alone, solve equations, analyze a new problem, pitch manure, program a computer, cook a tasty meal, fight efficiently, die gallantly. Specialization is for insects.”（</a:t>
            </a:r>
            <a:r>
              <a:rPr lang="zh-CN" altLang="en-US" dirty="0">
                <a:solidFill>
                  <a:srgbClr val="0E0E0E"/>
                </a:solidFill>
                <a:effectLst/>
                <a:latin typeface=".SF NS"/>
              </a:rPr>
              <a:t>一个人应该能够换尿布、计划侵略、屠宰猪、驾驶船、设计建筑、写十四行诗、平衡账户、砌墙、接骨、安慰临终者、接受命令、发号施令、合作、独立行动、解决问题、分析新问题、扔粪、编程、做美味的饭、有效地战斗、壮烈牺牲。专门化是昆虫的事。）</a:t>
            </a:r>
          </a:p>
          <a:p>
            <a:r>
              <a:rPr lang="en-US" altLang="zh-CN" dirty="0">
                <a:solidFill>
                  <a:srgbClr val="0E0E0E"/>
                </a:solidFill>
                <a:effectLst/>
                <a:latin typeface="Times New Roman" panose="02020603050405020304" pitchFamily="18" charset="0"/>
              </a:rPr>
              <a:t>3. </a:t>
            </a:r>
            <a:r>
              <a:rPr lang="en-US" b="1" dirty="0">
                <a:solidFill>
                  <a:srgbClr val="0E0E0E"/>
                </a:solidFill>
                <a:effectLst/>
                <a:latin typeface=".SF NS"/>
              </a:rPr>
              <a:t>Richard Dawkins</a:t>
            </a:r>
            <a:r>
              <a:rPr lang="en-US" dirty="0">
                <a:solidFill>
                  <a:srgbClr val="0E0E0E"/>
                </a:solidFill>
                <a:effectLst/>
                <a:latin typeface=".SF NS"/>
              </a:rPr>
              <a:t>（</a:t>
            </a:r>
            <a:r>
              <a:rPr lang="zh-CN" altLang="en-US" dirty="0">
                <a:solidFill>
                  <a:srgbClr val="0E0E0E"/>
                </a:solidFill>
                <a:effectLst/>
                <a:latin typeface=".SF NS"/>
              </a:rPr>
              <a:t>理查德</a:t>
            </a:r>
            <a:r>
              <a:rPr lang="en-US" altLang="zh-CN" dirty="0">
                <a:solidFill>
                  <a:srgbClr val="0E0E0E"/>
                </a:solidFill>
                <a:effectLst/>
                <a:latin typeface=".SF NS"/>
              </a:rPr>
              <a:t>·</a:t>
            </a:r>
            <a:r>
              <a:rPr lang="zh-CN" altLang="en-US" dirty="0">
                <a:solidFill>
                  <a:srgbClr val="0E0E0E"/>
                </a:solidFill>
                <a:effectLst/>
                <a:latin typeface=".SF NS"/>
              </a:rPr>
              <a:t>道金斯）</a:t>
            </a:r>
            <a:r>
              <a:rPr lang="en-US" altLang="zh-CN" dirty="0">
                <a:solidFill>
                  <a:srgbClr val="0E0E0E"/>
                </a:solidFill>
                <a:effectLst/>
                <a:latin typeface=".SF NS"/>
              </a:rPr>
              <a:t>:</a:t>
            </a:r>
          </a:p>
          <a:p>
            <a:r>
              <a:rPr lang="en-US" altLang="zh-CN" dirty="0">
                <a:solidFill>
                  <a:srgbClr val="0E0E0E"/>
                </a:solidFill>
                <a:effectLst/>
                <a:latin typeface=".SF NS"/>
              </a:rPr>
              <a:t>• “</a:t>
            </a:r>
            <a:r>
              <a:rPr lang="en-US" dirty="0">
                <a:solidFill>
                  <a:srgbClr val="0E0E0E"/>
                </a:solidFill>
                <a:effectLst/>
                <a:latin typeface=".SF NS"/>
              </a:rPr>
              <a:t>We humans are an extremely adaptable species. Unlike bees, which are bound by their genetic programming to specific roles, we have the flexibility to pursue diverse paths, invent new tools, and even redefine our purposes.”（</a:t>
            </a:r>
            <a:r>
              <a:rPr lang="zh-CN" altLang="en-US" dirty="0">
                <a:solidFill>
                  <a:srgbClr val="0E0E0E"/>
                </a:solidFill>
                <a:effectLst/>
                <a:latin typeface=".SF NS"/>
              </a:rPr>
              <a:t>我们人类是极其适应性强的物种。不像蜜蜂，它们被基因编程绑定在特定的角色上，我们有灵活性去追求多样的路径，发明新工具，甚至重新定义我们的目标。）</a:t>
            </a:r>
          </a:p>
          <a:p>
            <a:endParaRPr lang="en-US" dirty="0"/>
          </a:p>
          <a:p>
            <a:r>
              <a:rPr lang="en-US" dirty="0"/>
              <a:t>指编码超过</a:t>
            </a:r>
            <a:r>
              <a:rPr lang="en-US" altLang="zh-CN" dirty="0"/>
              <a:t>1</a:t>
            </a:r>
            <a:r>
              <a:rPr lang="zh-CN" altLang="en-US" dirty="0"/>
              <a:t>万行以上的编程语言</a:t>
            </a:r>
            <a:endParaRPr lang="en-US" dirty="0"/>
          </a:p>
          <a:p>
            <a:endParaRPr lang="en-US" altLang="zh-CN" dirty="0"/>
          </a:p>
          <a:p>
            <a:r>
              <a:rPr lang="zh-CN" altLang="en-US" dirty="0"/>
              <a:t>还在找工作</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2</a:t>
            </a:fld>
            <a:endParaRPr lang="en-CN"/>
          </a:p>
        </p:txBody>
      </p:sp>
    </p:spTree>
    <p:extLst>
      <p:ext uri="{BB962C8B-B14F-4D97-AF65-F5344CB8AC3E}">
        <p14:creationId xmlns:p14="http://schemas.microsoft.com/office/powerpoint/2010/main" val="663954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我相信大家在许多信息渠道都已经听说过协程比线程更轻量</a:t>
            </a:r>
            <a:r>
              <a:rPr lang="zh-CN" altLang="en-US" dirty="0"/>
              <a:t>，性能更好，但为什么没有采用呢？</a:t>
            </a:r>
            <a:endParaRPr lang="en-US" altLang="zh-CN" dirty="0"/>
          </a:p>
          <a:p>
            <a:r>
              <a:rPr lang="zh-CN" altLang="en-US" dirty="0"/>
              <a:t>协程性能好，到底好到什么程度呢？</a:t>
            </a:r>
            <a:endParaRPr lang="en-US" altLang="zh-CN" dirty="0"/>
          </a:p>
          <a:p>
            <a:r>
              <a:rPr lang="zh-CN" altLang="en-US" dirty="0"/>
              <a:t>那我们首先要知道原生操作系统性能差到什么程度。</a:t>
            </a:r>
            <a:endParaRPr lang="en-US" altLang="zh-CN" dirty="0"/>
          </a:p>
          <a:p>
            <a:endParaRPr lang="en-US" altLang="zh-CN" dirty="0"/>
          </a:p>
          <a:p>
            <a:r>
              <a:rPr lang="zh-CN" altLang="en-US" dirty="0"/>
              <a:t>这张图我愿称之为软件开发者的基本素养，图中从上往下列举出了代码中常见操作，所消耗的</a:t>
            </a:r>
            <a:r>
              <a:rPr lang="en-US" altLang="zh-CN" dirty="0"/>
              <a:t>CPU</a:t>
            </a:r>
            <a:r>
              <a:rPr lang="zh-CN" altLang="en-US" dirty="0"/>
              <a:t>代价。</a:t>
            </a:r>
            <a:endParaRPr lang="en-US" altLang="zh-CN" dirty="0"/>
          </a:p>
          <a:p>
            <a:r>
              <a:rPr lang="zh-CN" altLang="en-US" dirty="0"/>
              <a:t>从上往下，基本的加减法，赋值操作只消耗</a:t>
            </a:r>
            <a:r>
              <a:rPr lang="en-US" altLang="zh-CN" dirty="0"/>
              <a:t>1</a:t>
            </a:r>
            <a:r>
              <a:rPr lang="zh-CN" altLang="en-US" dirty="0"/>
              <a:t>个时钟周期</a:t>
            </a:r>
            <a:endParaRPr lang="en-US" altLang="zh-CN" dirty="0"/>
          </a:p>
          <a:p>
            <a:r>
              <a:rPr lang="zh-CN" altLang="en-US" dirty="0"/>
              <a:t>而</a:t>
            </a:r>
            <a:r>
              <a:rPr lang="en-US" altLang="zh-CN" dirty="0"/>
              <a:t>IF</a:t>
            </a:r>
            <a:r>
              <a:rPr lang="zh-CN" altLang="en-US" dirty="0"/>
              <a:t>分支的</a:t>
            </a:r>
            <a:r>
              <a:rPr lang="en-US" altLang="zh-CN" dirty="0"/>
              <a:t>true/false</a:t>
            </a:r>
            <a:r>
              <a:rPr lang="zh-CN" altLang="en-US" dirty="0"/>
              <a:t>分支的</a:t>
            </a:r>
            <a:r>
              <a:rPr lang="en-US" altLang="zh-CN" dirty="0"/>
              <a:t>CPU</a:t>
            </a:r>
            <a:r>
              <a:rPr lang="zh-CN" altLang="en-US" dirty="0"/>
              <a:t>代价已经不对等了。</a:t>
            </a:r>
            <a:endParaRPr lang="en-US" altLang="zh-CN" dirty="0"/>
          </a:p>
          <a:p>
            <a:r>
              <a:rPr lang="zh-CN" altLang="en-US" dirty="0"/>
              <a:t>一次直接的函数调用，一次</a:t>
            </a:r>
            <a:r>
              <a:rPr lang="zh-CN" altLang="en-CN" dirty="0"/>
              <a:t>虚函数调用</a:t>
            </a:r>
            <a:r>
              <a:rPr lang="zh-CN" altLang="en-US" dirty="0"/>
              <a:t>，从内存读取数据，申请</a:t>
            </a:r>
            <a:r>
              <a:rPr lang="en-US" altLang="zh-CN" dirty="0"/>
              <a:t>/</a:t>
            </a:r>
            <a:r>
              <a:rPr lang="zh-CN" altLang="en-US" dirty="0"/>
              <a:t>释放小内存</a:t>
            </a:r>
            <a:br>
              <a:rPr lang="en-US" altLang="zh-CN" dirty="0"/>
            </a:br>
            <a:r>
              <a:rPr lang="zh-CN" altLang="en-US" dirty="0"/>
              <a:t>最下面一行则是线程上下文切换的代价。</a:t>
            </a:r>
            <a:endParaRPr lang="en-US" altLang="zh-CN" dirty="0"/>
          </a:p>
          <a:p>
            <a:r>
              <a:rPr lang="zh-CN" altLang="en-US" dirty="0"/>
              <a:t>请注意，图例为指数增长</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21</a:t>
            </a:fld>
            <a:endParaRPr lang="en-CN"/>
          </a:p>
        </p:txBody>
      </p:sp>
    </p:spTree>
    <p:extLst>
      <p:ext uri="{BB962C8B-B14F-4D97-AF65-F5344CB8AC3E}">
        <p14:creationId xmlns:p14="http://schemas.microsoft.com/office/powerpoint/2010/main" val="60014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操作系统线程是一种非常昂贵的资源，创建</a:t>
            </a:r>
            <a:r>
              <a:rPr lang="en-US" altLang="zh-CN" dirty="0"/>
              <a:t>/</a:t>
            </a:r>
            <a:r>
              <a:rPr lang="zh-CN" altLang="en-US" dirty="0"/>
              <a:t>销毁线程同样需要经过</a:t>
            </a:r>
            <a:endParaRPr lang="en-US" altLang="zh-CN" dirty="0"/>
          </a:p>
          <a:p>
            <a:r>
              <a:rPr lang="en-US" altLang="zh-CN" dirty="0"/>
              <a:t>Stack</a:t>
            </a:r>
            <a:r>
              <a:rPr lang="zh-CN" altLang="en-US" dirty="0"/>
              <a:t> </a:t>
            </a:r>
            <a:r>
              <a:rPr lang="en-US" altLang="zh-CN" dirty="0"/>
              <a:t>allocate</a:t>
            </a:r>
          </a:p>
          <a:p>
            <a:r>
              <a:rPr lang="en-US" dirty="0"/>
              <a:t>System</a:t>
            </a:r>
            <a:r>
              <a:rPr lang="zh-CN" altLang="en-US" dirty="0"/>
              <a:t> </a:t>
            </a:r>
            <a:r>
              <a:rPr lang="en-US" altLang="zh-CN" dirty="0"/>
              <a:t>call</a:t>
            </a:r>
          </a:p>
          <a:p>
            <a:r>
              <a:rPr lang="en-US" dirty="0"/>
              <a:t>C</a:t>
            </a:r>
            <a:r>
              <a:rPr lang="en-CN" dirty="0"/>
              <a:t>ontext</a:t>
            </a:r>
            <a:r>
              <a:rPr lang="zh-CN" altLang="en-US" dirty="0"/>
              <a:t> </a:t>
            </a:r>
            <a:r>
              <a:rPr lang="en-US" altLang="zh-CN" dirty="0"/>
              <a:t>switch</a:t>
            </a:r>
          </a:p>
          <a:p>
            <a:r>
              <a:rPr lang="en-US" dirty="0" err="1"/>
              <a:t>所以</a:t>
            </a:r>
            <a:r>
              <a:rPr lang="zh-CN" altLang="en-US" dirty="0"/>
              <a:t>（下一页）</a:t>
            </a:r>
            <a:endParaRPr lang="en-US" dirty="0"/>
          </a:p>
          <a:p>
            <a:endParaRPr lang="en-US" dirty="0"/>
          </a:p>
          <a:p>
            <a:r>
              <a:rPr lang="en-US" dirty="0" err="1"/>
              <a:t>这正是需要鞋城解决的事</a:t>
            </a:r>
            <a:r>
              <a:rPr lang="zh-CN" altLang="en-US" dirty="0"/>
              <a:t>（</a:t>
            </a:r>
            <a:r>
              <a:rPr lang="en-US" altLang="zh-CN" dirty="0" err="1"/>
              <a:t>Loom&amp;suspend</a:t>
            </a:r>
            <a:r>
              <a:rPr lang="zh-CN" altLang="en-US" dirty="0"/>
              <a:t>）</a:t>
            </a:r>
            <a:endParaRPr lang="en-CN" dirty="0"/>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22</a:t>
            </a:fld>
            <a:endParaRPr lang="en-CN"/>
          </a:p>
        </p:txBody>
      </p:sp>
    </p:spTree>
    <p:extLst>
      <p:ext uri="{BB962C8B-B14F-4D97-AF65-F5344CB8AC3E}">
        <p14:creationId xmlns:p14="http://schemas.microsoft.com/office/powerpoint/2010/main" val="3687172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这也就是为什么</a:t>
            </a:r>
            <a:r>
              <a:rPr lang="zh-CN" altLang="en-US" dirty="0"/>
              <a:t>鞋城性能远高于操作系统线程。</a:t>
            </a:r>
            <a:endParaRPr lang="en-US" altLang="zh-CN" dirty="0"/>
          </a:p>
          <a:p>
            <a:r>
              <a:rPr lang="zh-CN" altLang="en-US" dirty="0"/>
              <a:t>这一页我没找到</a:t>
            </a:r>
            <a:r>
              <a:rPr lang="en-US" altLang="zh-CN" dirty="0"/>
              <a:t>kt</a:t>
            </a:r>
            <a:r>
              <a:rPr lang="zh-CN" altLang="en-US" dirty="0"/>
              <a:t> </a:t>
            </a:r>
            <a:r>
              <a:rPr lang="en-US" altLang="zh-CN" dirty="0"/>
              <a:t>coroutine</a:t>
            </a:r>
            <a:r>
              <a:rPr lang="zh-CN" altLang="en-US" dirty="0"/>
              <a:t>和</a:t>
            </a:r>
            <a:r>
              <a:rPr lang="en-US" altLang="zh-CN" dirty="0" err="1"/>
              <a:t>jvm</a:t>
            </a:r>
            <a:r>
              <a:rPr lang="zh-CN" altLang="en-US" dirty="0"/>
              <a:t> </a:t>
            </a:r>
            <a:r>
              <a:rPr lang="en-US" altLang="zh-CN" dirty="0"/>
              <a:t>thread</a:t>
            </a:r>
            <a:r>
              <a:rPr lang="zh-CN" altLang="en-US" dirty="0"/>
              <a:t>直接的性能对比图，大概是大学生不屑于称霸幼儿园吧。</a:t>
            </a:r>
            <a:endParaRPr lang="en-US" altLang="zh-CN" dirty="0"/>
          </a:p>
          <a:p>
            <a:r>
              <a:rPr lang="zh-CN" altLang="en-US" dirty="0"/>
              <a:t>关公战秦琼</a:t>
            </a:r>
            <a:endParaRPr lang="en-US" altLang="zh-CN" dirty="0"/>
          </a:p>
          <a:p>
            <a:r>
              <a:rPr lang="zh-CN" altLang="en-US" dirty="0"/>
              <a:t>赢 </a:t>
            </a:r>
            <a:r>
              <a:rPr lang="en-US" altLang="zh-CN" dirty="0"/>
              <a:t>+</a:t>
            </a:r>
            <a:r>
              <a:rPr lang="zh-CN" altLang="en-US" dirty="0"/>
              <a:t> 赢 </a:t>
            </a:r>
            <a:r>
              <a:rPr lang="en-US" altLang="zh-CN" dirty="0"/>
              <a:t>=</a:t>
            </a:r>
            <a:r>
              <a:rPr lang="zh-CN" altLang="en-US" dirty="0"/>
              <a:t> 双赢</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23</a:t>
            </a:fld>
            <a:endParaRPr lang="en-CN"/>
          </a:p>
        </p:txBody>
      </p:sp>
    </p:spTree>
    <p:extLst>
      <p:ext uri="{BB962C8B-B14F-4D97-AF65-F5344CB8AC3E}">
        <p14:creationId xmlns:p14="http://schemas.microsoft.com/office/powerpoint/2010/main" val="591859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虽然性能是我们技术选型中的重要因素</a:t>
            </a:r>
          </a:p>
          <a:p>
            <a:r>
              <a:rPr lang="en-CN" dirty="0"/>
              <a:t>但在大部分系统架构选型中</a:t>
            </a:r>
            <a:r>
              <a:rPr lang="zh-CN" altLang="en-US" dirty="0"/>
              <a:t>，它却并不是唯一考量因素</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24</a:t>
            </a:fld>
            <a:endParaRPr lang="en-CN"/>
          </a:p>
        </p:txBody>
      </p:sp>
    </p:spTree>
    <p:extLst>
      <p:ext uri="{BB962C8B-B14F-4D97-AF65-F5344CB8AC3E}">
        <p14:creationId xmlns:p14="http://schemas.microsoft.com/office/powerpoint/2010/main" val="890657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除了性能优势以外</a:t>
            </a:r>
            <a:r>
              <a:rPr lang="zh-CN" altLang="en-US" dirty="0"/>
              <a:t>，鞋城的内存空间也更低</a:t>
            </a:r>
            <a:endParaRPr lang="en-US" altLang="zh-CN" dirty="0"/>
          </a:p>
          <a:p>
            <a:r>
              <a:rPr lang="en-US" altLang="zh-CN" dirty="0">
                <a:solidFill>
                  <a:srgbClr val="0E0E0E"/>
                </a:solidFill>
                <a:effectLst/>
                <a:latin typeface=".SF NS"/>
              </a:rPr>
              <a:t>• </a:t>
            </a:r>
            <a:r>
              <a:rPr lang="zh-CN" altLang="en-US" b="1" dirty="0">
                <a:solidFill>
                  <a:srgbClr val="0E0E0E"/>
                </a:solidFill>
                <a:effectLst/>
                <a:latin typeface=".SF NS"/>
              </a:rPr>
              <a:t>协程</a:t>
            </a:r>
            <a:r>
              <a:rPr lang="zh-CN" altLang="en-US" dirty="0">
                <a:solidFill>
                  <a:srgbClr val="0E0E0E"/>
                </a:solidFill>
                <a:effectLst/>
                <a:latin typeface=".SF NS"/>
              </a:rPr>
              <a:t>：编译成状态鸡，不过就是内存中的一个对象。与传统线程相比，协程消耗的内存极少，因为每个协程不需要专用的堆栈。</a:t>
            </a:r>
          </a:p>
          <a:p>
            <a:r>
              <a:rPr lang="en-US" altLang="zh-CN" dirty="0">
                <a:solidFill>
                  <a:srgbClr val="0E0E0E"/>
                </a:solidFill>
                <a:effectLst/>
                <a:latin typeface=".SF NS"/>
              </a:rPr>
              <a:t>• </a:t>
            </a:r>
            <a:r>
              <a:rPr lang="zh-CN" altLang="en-US" b="1" dirty="0">
                <a:solidFill>
                  <a:srgbClr val="0E0E0E"/>
                </a:solidFill>
                <a:effectLst/>
                <a:latin typeface=".SF NS"/>
              </a:rPr>
              <a:t>平台线程</a:t>
            </a:r>
            <a:r>
              <a:rPr lang="zh-CN" altLang="en-US" dirty="0">
                <a:solidFill>
                  <a:srgbClr val="0E0E0E"/>
                </a:solidFill>
                <a:effectLst/>
                <a:latin typeface=".SF NS"/>
              </a:rPr>
              <a:t>：每个线程都需要大量的内存分配，每个线程最高可能使用高达</a:t>
            </a:r>
            <a:r>
              <a:rPr lang="en-US" altLang="zh-CN" dirty="0">
                <a:solidFill>
                  <a:srgbClr val="0E0E0E"/>
                </a:solidFill>
                <a:effectLst/>
                <a:latin typeface=".SF NS"/>
              </a:rPr>
              <a:t>8</a:t>
            </a:r>
            <a:r>
              <a:rPr lang="en-US" dirty="0">
                <a:solidFill>
                  <a:srgbClr val="0E0E0E"/>
                </a:solidFill>
                <a:effectLst/>
                <a:latin typeface=".SF NS"/>
              </a:rPr>
              <a:t>MB</a:t>
            </a:r>
            <a:r>
              <a:rPr lang="zh-CN" altLang="en-US" dirty="0">
                <a:solidFill>
                  <a:srgbClr val="0E0E0E"/>
                </a:solidFill>
                <a:effectLst/>
                <a:latin typeface=".SF NS"/>
              </a:rPr>
              <a:t>的堆栈空间。操作系统所需的最小页面大小也不低于</a:t>
            </a:r>
            <a:r>
              <a:rPr lang="en-US" altLang="zh-CN" dirty="0">
                <a:solidFill>
                  <a:srgbClr val="0E0E0E"/>
                </a:solidFill>
                <a:effectLst/>
                <a:latin typeface=".SF NS"/>
              </a:rPr>
              <a:t>8</a:t>
            </a:r>
            <a:r>
              <a:rPr lang="en-US" dirty="0">
                <a:solidFill>
                  <a:srgbClr val="0E0E0E"/>
                </a:solidFill>
                <a:effectLst/>
                <a:latin typeface=".SF NS"/>
              </a:rPr>
              <a:t>KB，</a:t>
            </a:r>
            <a:r>
              <a:rPr lang="zh-CN" altLang="en-US" dirty="0">
                <a:solidFill>
                  <a:srgbClr val="0E0E0E"/>
                </a:solidFill>
                <a:effectLst/>
                <a:latin typeface=".SF NS"/>
              </a:rPr>
              <a:t>这使得线程的资源消耗要大得多。</a:t>
            </a:r>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25</a:t>
            </a:fld>
            <a:endParaRPr lang="en-CN"/>
          </a:p>
        </p:txBody>
      </p:sp>
    </p:spTree>
    <p:extLst>
      <p:ext uri="{BB962C8B-B14F-4D97-AF65-F5344CB8AC3E}">
        <p14:creationId xmlns:p14="http://schemas.microsoft.com/office/powerpoint/2010/main" val="3358662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取消任务很牛逼</a:t>
            </a:r>
            <a:r>
              <a:rPr lang="zh-CN" altLang="en-US" dirty="0"/>
              <a:t>，安全取消更牛逼</a:t>
            </a:r>
            <a:endParaRPr lang="en-CN" dirty="0"/>
          </a:p>
          <a:p>
            <a:r>
              <a:rPr lang="en-CN" dirty="0"/>
              <a:t>你可能会说</a:t>
            </a:r>
            <a:r>
              <a:rPr lang="zh-CN" altLang="en-US" dirty="0"/>
              <a:t>，</a:t>
            </a:r>
            <a:r>
              <a:rPr lang="en-US" altLang="zh-CN" dirty="0"/>
              <a:t>JVM</a:t>
            </a:r>
            <a:r>
              <a:rPr lang="zh-CN" altLang="en-US" dirty="0"/>
              <a:t> </a:t>
            </a:r>
            <a:r>
              <a:rPr lang="en-US" altLang="zh-CN" dirty="0"/>
              <a:t>Thread</a:t>
            </a:r>
            <a:r>
              <a:rPr lang="zh-CN" altLang="en-US" dirty="0"/>
              <a:t> 也有 </a:t>
            </a:r>
            <a:r>
              <a:rPr lang="en-US" altLang="zh-CN" dirty="0"/>
              <a:t>Interrupt</a:t>
            </a:r>
            <a:r>
              <a:rPr lang="zh-CN" altLang="en-US" dirty="0"/>
              <a:t> 啊。所以</a:t>
            </a:r>
            <a:r>
              <a:rPr lang="en-US" altLang="zh-CN" dirty="0"/>
              <a:t>JVM</a:t>
            </a:r>
            <a:r>
              <a:rPr lang="zh-CN" altLang="en-US" dirty="0"/>
              <a:t> </a:t>
            </a:r>
            <a:r>
              <a:rPr lang="en-US" altLang="zh-CN" dirty="0"/>
              <a:t>Thread</a:t>
            </a:r>
            <a:r>
              <a:rPr lang="zh-CN" altLang="en-US" dirty="0"/>
              <a:t>也是支持取消的。</a:t>
            </a:r>
            <a:endParaRPr lang="en-US" altLang="zh-CN" dirty="0"/>
          </a:p>
          <a:p>
            <a:r>
              <a:rPr lang="zh-CN" altLang="en-US" dirty="0"/>
              <a:t>但是 </a:t>
            </a:r>
            <a:r>
              <a:rPr lang="en-US" altLang="zh-CN" dirty="0"/>
              <a:t>interrupt</a:t>
            </a:r>
            <a:r>
              <a:rPr lang="zh-CN" altLang="en-US" dirty="0"/>
              <a:t> 在 </a:t>
            </a:r>
            <a:r>
              <a:rPr lang="en-US" altLang="zh-CN" dirty="0"/>
              <a:t>JVM</a:t>
            </a:r>
            <a:r>
              <a:rPr lang="zh-CN" altLang="en-US" dirty="0"/>
              <a:t> </a:t>
            </a:r>
            <a:r>
              <a:rPr lang="en-US" altLang="zh-CN" dirty="0"/>
              <a:t>Thread</a:t>
            </a:r>
            <a:r>
              <a:rPr lang="zh-CN" altLang="en-US" dirty="0"/>
              <a:t>  上表现为立即 </a:t>
            </a:r>
            <a:r>
              <a:rPr lang="en-US" altLang="zh-CN" dirty="0"/>
              <a:t>throw</a:t>
            </a:r>
            <a:r>
              <a:rPr lang="zh-CN" altLang="en-US" dirty="0"/>
              <a:t> 一个 </a:t>
            </a:r>
            <a:r>
              <a:rPr lang="en-US" altLang="zh-CN" dirty="0" err="1"/>
              <a:t>InterruptException</a:t>
            </a:r>
            <a:r>
              <a:rPr lang="zh-CN" altLang="en-US" dirty="0"/>
              <a:t>，可能会中断在任何位置，</a:t>
            </a:r>
            <a:r>
              <a:rPr lang="en-US" altLang="zh-CN" dirty="0"/>
              <a:t>finally</a:t>
            </a:r>
            <a:r>
              <a:rPr lang="zh-CN" altLang="en-US" dirty="0"/>
              <a:t>，甚至你线程同步过程中，</a:t>
            </a:r>
            <a:r>
              <a:rPr lang="zh-CN" altLang="en-CN" dirty="0"/>
              <a:t>原子操作</a:t>
            </a:r>
            <a:r>
              <a:rPr lang="zh-CN" altLang="en-US" dirty="0"/>
              <a:t>之间，取消发生了。这导致状态不一致，可能会导致死锁</a:t>
            </a:r>
            <a:br>
              <a:rPr lang="en-US" altLang="zh-CN" dirty="0"/>
            </a:br>
            <a:endParaRPr lang="en-US" altLang="zh-CN" dirty="0"/>
          </a:p>
          <a:p>
            <a:endParaRPr lang="en-US" altLang="zh-CN" dirty="0"/>
          </a:p>
          <a:p>
            <a:r>
              <a:rPr lang="zh-CN" altLang="en-US" dirty="0"/>
              <a:t>而</a:t>
            </a:r>
            <a:r>
              <a:rPr lang="en-US" altLang="zh-CN" dirty="0"/>
              <a:t>coroutine</a:t>
            </a:r>
            <a:r>
              <a:rPr lang="zh-CN" altLang="en-US" dirty="0"/>
              <a:t>，不仅支持取消，所有</a:t>
            </a:r>
            <a:r>
              <a:rPr lang="en-US" altLang="zh-CN" dirty="0"/>
              <a:t>suspend</a:t>
            </a:r>
            <a:r>
              <a:rPr lang="zh-CN" altLang="en-US" dirty="0"/>
              <a:t>点都可以被中断，且还支持一种</a:t>
            </a:r>
            <a:r>
              <a:rPr lang="en-US" altLang="zh-CN" dirty="0"/>
              <a:t>uninterruptable</a:t>
            </a:r>
            <a:r>
              <a:rPr lang="zh-CN" altLang="en-US" dirty="0"/>
              <a:t>，不可中断语义</a:t>
            </a:r>
            <a:endParaRPr lang="en-US" altLang="zh-CN" dirty="0"/>
          </a:p>
          <a:p>
            <a:r>
              <a:rPr lang="zh-CN" altLang="en-US" dirty="0"/>
              <a:t>比较 </a:t>
            </a:r>
            <a:r>
              <a:rPr lang="en-US" altLang="zh-CN" dirty="0"/>
              <a:t>Coroutine</a:t>
            </a:r>
            <a:r>
              <a:rPr lang="zh-CN" altLang="en-US" dirty="0"/>
              <a:t> </a:t>
            </a:r>
            <a:r>
              <a:rPr lang="en-US" b="0" i="0" dirty="0" err="1">
                <a:solidFill>
                  <a:srgbClr val="19191C"/>
                </a:solidFill>
                <a:effectLst/>
                <a:latin typeface="JetBrains Mono"/>
              </a:rPr>
              <a:t>withContext</a:t>
            </a:r>
            <a:r>
              <a:rPr lang="en-US" b="0" i="0" dirty="0">
                <a:solidFill>
                  <a:srgbClr val="19191C"/>
                </a:solidFill>
                <a:effectLst/>
                <a:latin typeface="JetBrains Mono"/>
              </a:rPr>
              <a:t>(</a:t>
            </a:r>
            <a:r>
              <a:rPr lang="en-US" b="0" i="0" dirty="0" err="1">
                <a:solidFill>
                  <a:srgbClr val="19191C"/>
                </a:solidFill>
                <a:effectLst/>
                <a:latin typeface="JetBrains Mono"/>
              </a:rPr>
              <a:t>NonCancellable</a:t>
            </a:r>
            <a:r>
              <a:rPr lang="en-US" b="0" i="0" dirty="0">
                <a:solidFill>
                  <a:srgbClr val="19191C"/>
                </a:solidFill>
                <a:effectLst/>
                <a:latin typeface="JetBrains Mono"/>
              </a:rPr>
              <a:t>) {...}</a:t>
            </a:r>
            <a:endParaRPr lang="en-CN"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26</a:t>
            </a:fld>
            <a:endParaRPr lang="en-CN"/>
          </a:p>
        </p:txBody>
      </p:sp>
    </p:spTree>
    <p:extLst>
      <p:ext uri="{BB962C8B-B14F-4D97-AF65-F5344CB8AC3E}">
        <p14:creationId xmlns:p14="http://schemas.microsoft.com/office/powerpoint/2010/main" val="3024111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同时</a:t>
            </a:r>
            <a:r>
              <a:rPr lang="zh-CN" altLang="en-US" dirty="0"/>
              <a:t>，在结构化并发方面，协程的语法也比过去</a:t>
            </a:r>
            <a:r>
              <a:rPr lang="en-US" altLang="zh-CN" dirty="0"/>
              <a:t>JDK</a:t>
            </a:r>
            <a:r>
              <a:rPr lang="zh-CN" altLang="en-US" dirty="0"/>
              <a:t>线程语法更简洁，</a:t>
            </a:r>
            <a:r>
              <a:rPr lang="zh-CN" altLang="en-CN" dirty="0"/>
              <a:t>易读易写</a:t>
            </a:r>
            <a:r>
              <a:rPr lang="zh-CN" altLang="en-US" dirty="0"/>
              <a:t>。</a:t>
            </a:r>
            <a:endParaRPr lang="en-US" altLang="zh-CN" dirty="0"/>
          </a:p>
          <a:p>
            <a:r>
              <a:rPr lang="en-CN" dirty="0"/>
              <a:t>这里我们就不对比过去的手动线程同步逻辑了</a:t>
            </a:r>
            <a:r>
              <a:rPr lang="zh-CN" altLang="en-US" dirty="0"/>
              <a:t>，</a:t>
            </a:r>
            <a:r>
              <a:rPr lang="en-US" altLang="zh-CN" dirty="0"/>
              <a:t>Java</a:t>
            </a:r>
            <a:r>
              <a:rPr lang="zh-CN" altLang="en-US" dirty="0"/>
              <a:t>从</a:t>
            </a:r>
            <a:r>
              <a:rPr lang="en-US" altLang="zh-CN" dirty="0"/>
              <a:t>19</a:t>
            </a:r>
            <a:r>
              <a:rPr lang="zh-CN" altLang="en-US" dirty="0"/>
              <a:t>开始也在孵化结构化并发草案，这里我们和</a:t>
            </a:r>
            <a:r>
              <a:rPr lang="en-US" altLang="zh-CN" dirty="0"/>
              <a:t>JEP-428</a:t>
            </a:r>
            <a:r>
              <a:rPr lang="zh-CN" altLang="en-US" dirty="0"/>
              <a:t>的结构化并发提案进行比较。</a:t>
            </a:r>
            <a:endParaRPr lang="en-US" altLang="zh-CN" dirty="0"/>
          </a:p>
          <a:p>
            <a:endParaRPr lang="en-US" dirty="0"/>
          </a:p>
          <a:p>
            <a:r>
              <a:rPr lang="zh-CN" altLang="en-US" dirty="0"/>
              <a:t>从代码行数上，</a:t>
            </a:r>
            <a:r>
              <a:rPr lang="en-US" altLang="zh-CN" dirty="0" err="1"/>
              <a:t>kotlin</a:t>
            </a:r>
            <a:r>
              <a:rPr lang="zh-CN" altLang="en-US" dirty="0"/>
              <a:t>就已经明显少于</a:t>
            </a:r>
            <a:r>
              <a:rPr lang="en-US" altLang="zh-CN" dirty="0"/>
              <a:t>JDK</a:t>
            </a:r>
            <a:r>
              <a:rPr lang="zh-CN" altLang="en-US" dirty="0"/>
              <a:t>结构化并发。这还是用了</a:t>
            </a:r>
            <a:r>
              <a:rPr lang="en-US" altLang="zh-CN" dirty="0"/>
              <a:t>kt</a:t>
            </a:r>
            <a:r>
              <a:rPr lang="zh-CN" altLang="en-US" dirty="0"/>
              <a:t>语法，不是</a:t>
            </a:r>
            <a:r>
              <a:rPr lang="en-US" altLang="zh-CN" dirty="0"/>
              <a:t>java</a:t>
            </a:r>
            <a:r>
              <a:rPr lang="zh-CN" altLang="en-US" dirty="0"/>
              <a:t>语法，在</a:t>
            </a:r>
            <a:r>
              <a:rPr lang="en-US" altLang="zh-CN" dirty="0"/>
              <a:t>java</a:t>
            </a:r>
            <a:r>
              <a:rPr lang="zh-CN" altLang="en-US" dirty="0"/>
              <a:t>语法下行数还得更多。</a:t>
            </a:r>
            <a:endParaRPr lang="en-US" altLang="zh-CN" dirty="0"/>
          </a:p>
          <a:p>
            <a:r>
              <a:rPr lang="zh-CN" altLang="en-US" dirty="0"/>
              <a:t>当然：行数少不一定代表学习</a:t>
            </a:r>
            <a:r>
              <a:rPr lang="en-US" altLang="zh-CN" dirty="0"/>
              <a:t>/</a:t>
            </a:r>
            <a:r>
              <a:rPr lang="zh-CN" altLang="en-US" dirty="0"/>
              <a:t>维护成本低，但是嵌套层级深的，一定比嵌套层级浅的更消耗精力。更容易隐藏</a:t>
            </a:r>
            <a:r>
              <a:rPr lang="en-US" altLang="zh-CN" dirty="0"/>
              <a:t>BUG</a:t>
            </a:r>
          </a:p>
          <a:p>
            <a:r>
              <a:rPr lang="en-US" dirty="0" err="1"/>
              <a:t>让我们来数一数两边嵌套层级</a:t>
            </a:r>
            <a:r>
              <a:rPr lang="en-US" altLang="zh-CN" dirty="0"/>
              <a:t>…</a:t>
            </a:r>
          </a:p>
          <a:p>
            <a:endParaRPr lang="en-US" dirty="0"/>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27</a:t>
            </a:fld>
            <a:endParaRPr lang="en-CN"/>
          </a:p>
        </p:txBody>
      </p:sp>
    </p:spTree>
    <p:extLst>
      <p:ext uri="{BB962C8B-B14F-4D97-AF65-F5344CB8AC3E}">
        <p14:creationId xmlns:p14="http://schemas.microsoft.com/office/powerpoint/2010/main" val="1355662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易读易写易维护</a:t>
            </a:r>
            <a:r>
              <a:rPr lang="zh-CN" altLang="en-US" dirty="0"/>
              <a:t>，不仅仅体现在乐观路径。错误处理也是打乱我们代码结构的一项重要干扰因素。</a:t>
            </a:r>
            <a:endParaRPr lang="en-US" altLang="zh-CN" dirty="0"/>
          </a:p>
          <a:p>
            <a:endParaRPr lang="en-US" dirty="0"/>
          </a:p>
          <a:p>
            <a:r>
              <a:rPr lang="zh-CN" altLang="en-US" dirty="0"/>
              <a:t>让我们给代码加上</a:t>
            </a:r>
            <a:r>
              <a:rPr lang="zh-CN" altLang="en-CN" dirty="0"/>
              <a:t>异常捕获</a:t>
            </a:r>
            <a:r>
              <a:rPr lang="zh-CN" altLang="en-US" dirty="0"/>
              <a:t>，假设</a:t>
            </a:r>
            <a:r>
              <a:rPr lang="en-US" altLang="zh-CN" dirty="0"/>
              <a:t>14</a:t>
            </a:r>
            <a:r>
              <a:rPr lang="zh-CN" altLang="en-US" dirty="0"/>
              <a:t>行</a:t>
            </a:r>
            <a:r>
              <a:rPr lang="en-US" altLang="zh-CN" dirty="0" err="1"/>
              <a:t>lockProduct</a:t>
            </a:r>
            <a:r>
              <a:rPr lang="zh-CN" altLang="en-US" dirty="0"/>
              <a:t>函数可能抛出异常，找不到对应的产品。在鞋城里，我们</a:t>
            </a:r>
            <a:r>
              <a:rPr lang="zh-CN" altLang="en-CN" dirty="0"/>
              <a:t>直接</a:t>
            </a:r>
            <a:r>
              <a:rPr lang="zh-CN" altLang="en-US" dirty="0"/>
              <a:t>在顶层放一个</a:t>
            </a:r>
            <a:r>
              <a:rPr lang="en-US" altLang="zh-CN" dirty="0"/>
              <a:t>try/catch</a:t>
            </a:r>
            <a:r>
              <a:rPr lang="zh-CN" altLang="en-US" dirty="0"/>
              <a:t>就可以抓到内部异常了。</a:t>
            </a:r>
            <a:endParaRPr lang="en-US" altLang="zh-CN" dirty="0"/>
          </a:p>
          <a:p>
            <a:r>
              <a:rPr lang="zh-CN" altLang="en-US" dirty="0"/>
              <a:t>而在前面</a:t>
            </a:r>
            <a:r>
              <a:rPr lang="en-US" altLang="zh-CN" dirty="0"/>
              <a:t>JDK</a:t>
            </a:r>
            <a:r>
              <a:rPr lang="zh-CN" altLang="en-CN" dirty="0"/>
              <a:t>例子中</a:t>
            </a:r>
            <a:r>
              <a:rPr lang="zh-CN" altLang="en-US" dirty="0"/>
              <a:t>，我能用像处理鞋城异常一样的方式，处理</a:t>
            </a:r>
            <a:r>
              <a:rPr lang="en-US" altLang="zh-CN" dirty="0"/>
              <a:t>JDK</a:t>
            </a:r>
            <a:r>
              <a:rPr lang="zh-CN" altLang="en-US" dirty="0"/>
              <a:t>的异常么？</a:t>
            </a:r>
            <a:endParaRPr lang="en-US" altLang="zh-CN" dirty="0"/>
          </a:p>
          <a:p>
            <a:r>
              <a:rPr lang="zh-CN" altLang="en-US" dirty="0"/>
              <a:t>实际上是抓不到的，这里内部异常被包裹在两层</a:t>
            </a:r>
            <a:r>
              <a:rPr lang="en-US" altLang="zh-CN" dirty="0"/>
              <a:t>scope</a:t>
            </a:r>
            <a:r>
              <a:rPr lang="zh-CN" altLang="en-US" dirty="0"/>
              <a:t>里，</a:t>
            </a:r>
            <a:r>
              <a:rPr lang="en-US" altLang="zh-CN" dirty="0"/>
              <a:t>try/catch</a:t>
            </a:r>
            <a:r>
              <a:rPr lang="zh-CN" altLang="en-US" dirty="0"/>
              <a:t>可以抓一层，无法抓到更深层级。</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28</a:t>
            </a:fld>
            <a:endParaRPr lang="en-CN"/>
          </a:p>
        </p:txBody>
      </p:sp>
    </p:spTree>
    <p:extLst>
      <p:ext uri="{BB962C8B-B14F-4D97-AF65-F5344CB8AC3E}">
        <p14:creationId xmlns:p14="http://schemas.microsoft.com/office/powerpoint/2010/main" val="126723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从上面这个代码示例可以看出来</a:t>
            </a:r>
            <a:r>
              <a:rPr lang="zh-CN" altLang="en-US" dirty="0"/>
              <a:t>，</a:t>
            </a:r>
            <a:r>
              <a:rPr lang="en-US" altLang="zh-CN" dirty="0" err="1"/>
              <a:t>kotlin</a:t>
            </a:r>
            <a:r>
              <a:rPr lang="zh-CN" altLang="en-US" dirty="0"/>
              <a:t>鞋城方案可以保持整体的语法一致性，简洁性。自始至终你都不需要引入其他生态那样的</a:t>
            </a:r>
            <a:endParaRPr lang="en-CN" dirty="0"/>
          </a:p>
          <a:p>
            <a:r>
              <a:rPr lang="en-CN" dirty="0"/>
              <a:t>异步回调式异常捕获语法</a:t>
            </a:r>
            <a:r>
              <a:rPr lang="zh-CN" altLang="en-US" dirty="0"/>
              <a:t>，在编码过程中保持线性思维，极大的降低思维负担。</a:t>
            </a:r>
            <a:endParaRPr lang="en-US" altLang="zh-CN" dirty="0"/>
          </a:p>
          <a:p>
            <a:endParaRPr lang="en-CN" dirty="0"/>
          </a:p>
          <a:p>
            <a:r>
              <a:rPr lang="en-CN" dirty="0"/>
              <a:t>Java曾经有个很优秀的异常机制设计</a:t>
            </a:r>
            <a:r>
              <a:rPr lang="zh-CN" altLang="en-US" dirty="0"/>
              <a:t>，名叫</a:t>
            </a:r>
            <a:r>
              <a:rPr lang="en-US" altLang="zh-CN" dirty="0"/>
              <a:t>Checked</a:t>
            </a:r>
            <a:r>
              <a:rPr lang="zh-CN" altLang="en-US" dirty="0"/>
              <a:t> </a:t>
            </a:r>
            <a:r>
              <a:rPr lang="en-US" altLang="zh-CN" dirty="0"/>
              <a:t>Exception</a:t>
            </a:r>
            <a:r>
              <a:rPr lang="zh-CN" altLang="en-US" dirty="0"/>
              <a:t>，</a:t>
            </a:r>
            <a:r>
              <a:rPr lang="en-US" altLang="zh-CN" dirty="0"/>
              <a:t>Java</a:t>
            </a:r>
            <a:r>
              <a:rPr lang="zh-CN" altLang="en-US" dirty="0"/>
              <a:t>入门时候大家都听说过这一概念。</a:t>
            </a:r>
            <a:endParaRPr lang="en-US" altLang="zh-CN" dirty="0"/>
          </a:p>
          <a:p>
            <a:r>
              <a:rPr lang="zh-CN" altLang="en-US" dirty="0"/>
              <a:t>但是，在随后的演进中</a:t>
            </a:r>
            <a:r>
              <a:rPr lang="en-US" altLang="zh-CN" dirty="0"/>
              <a:t>Java</a:t>
            </a:r>
            <a:r>
              <a:rPr lang="zh-CN" altLang="en-US" dirty="0"/>
              <a:t>核心开发组却又有意识的削弱</a:t>
            </a:r>
            <a:r>
              <a:rPr lang="en-US" altLang="zh-CN" dirty="0"/>
              <a:t>Checked</a:t>
            </a:r>
            <a:r>
              <a:rPr lang="zh-CN" altLang="en-US" dirty="0"/>
              <a:t> </a:t>
            </a:r>
            <a:r>
              <a:rPr lang="en-US" altLang="zh-CN" dirty="0"/>
              <a:t>Exception</a:t>
            </a:r>
            <a:r>
              <a:rPr lang="zh-CN" altLang="en-US" dirty="0"/>
              <a:t>的影响力，设计新的</a:t>
            </a:r>
            <a:r>
              <a:rPr lang="en-US" altLang="zh-CN" dirty="0"/>
              <a:t>JDK</a:t>
            </a:r>
            <a:r>
              <a:rPr lang="zh-CN" altLang="en-US" dirty="0"/>
              <a:t> </a:t>
            </a:r>
            <a:r>
              <a:rPr lang="en-US" altLang="zh-CN" dirty="0"/>
              <a:t>API</a:t>
            </a:r>
            <a:r>
              <a:rPr lang="zh-CN" altLang="en-US" dirty="0"/>
              <a:t>，接口的时候几乎抹掉了所有异常信息，只留下了</a:t>
            </a:r>
            <a:r>
              <a:rPr lang="en-US" altLang="zh-CN" dirty="0" err="1"/>
              <a:t>RuntimeException</a:t>
            </a:r>
            <a:r>
              <a:rPr lang="zh-CN" altLang="en-US" dirty="0"/>
              <a:t>。</a:t>
            </a:r>
            <a:endParaRPr lang="en-CN" altLang="zh-CN" dirty="0"/>
          </a:p>
          <a:p>
            <a:r>
              <a:rPr lang="zh-CN" altLang="en-US" dirty="0"/>
              <a:t>为什么？因为</a:t>
            </a:r>
            <a:r>
              <a:rPr lang="en-US" altLang="zh-CN" dirty="0"/>
              <a:t>Checked</a:t>
            </a:r>
            <a:r>
              <a:rPr lang="zh-CN" altLang="en-US" dirty="0"/>
              <a:t> </a:t>
            </a:r>
            <a:r>
              <a:rPr lang="en-US" altLang="zh-CN" dirty="0"/>
              <a:t>Exception</a:t>
            </a:r>
            <a:r>
              <a:rPr lang="zh-CN" altLang="en-US" dirty="0"/>
              <a:t>对前后兼容性的影响太大了，架构人员在制定接口的时候，不可能考虑到穷尽运行时的所有异常，并且软件是一直在不断演进的，功能不可能不修改，一旦后续需求变更中引入新的功能，必然会产生新的异常种类</a:t>
            </a:r>
            <a:r>
              <a:rPr lang="en-US" altLang="zh-CN" dirty="0"/>
              <a:t>……</a:t>
            </a:r>
          </a:p>
          <a:p>
            <a:endParaRPr lang="en-US" altLang="zh-CN" dirty="0"/>
          </a:p>
          <a:p>
            <a:r>
              <a:rPr lang="zh-CN" altLang="en-US" dirty="0"/>
              <a:t>因此，真实业务的异常被迫擦除为 </a:t>
            </a:r>
            <a:r>
              <a:rPr lang="en-US" altLang="zh-CN" dirty="0" err="1"/>
              <a:t>RuntimeException</a:t>
            </a:r>
            <a:r>
              <a:rPr lang="zh-CN" altLang="en-US" dirty="0"/>
              <a:t> ，我们捕获异常的逻辑相应的也就受到了影响。</a:t>
            </a:r>
            <a:endParaRPr lang="en-US" altLang="zh-CN" dirty="0"/>
          </a:p>
          <a:p>
            <a:endParaRPr lang="en-US" altLang="zh-CN" dirty="0"/>
          </a:p>
          <a:p>
            <a:r>
              <a:rPr lang="zh-CN" altLang="en-US" dirty="0"/>
              <a:t>而</a:t>
            </a:r>
            <a:r>
              <a:rPr lang="en-US" altLang="zh-CN" dirty="0" err="1"/>
              <a:t>kotlin</a:t>
            </a:r>
            <a:r>
              <a:rPr lang="zh-CN" altLang="en-US" dirty="0"/>
              <a:t> 甚至其他</a:t>
            </a:r>
            <a:r>
              <a:rPr lang="en-US" altLang="zh-CN" dirty="0" err="1"/>
              <a:t>jvm</a:t>
            </a:r>
            <a:r>
              <a:rPr lang="zh-CN" altLang="en-US" dirty="0"/>
              <a:t>语言，在设计之处就已经吸取了</a:t>
            </a:r>
            <a:r>
              <a:rPr lang="en-US" altLang="zh-CN" dirty="0"/>
              <a:t>java</a:t>
            </a:r>
            <a:r>
              <a:rPr lang="zh-CN" altLang="en-US" dirty="0"/>
              <a:t>的教训，取消了强制</a:t>
            </a:r>
            <a:r>
              <a:rPr lang="en-US" altLang="zh-CN" dirty="0"/>
              <a:t>checked</a:t>
            </a:r>
            <a:r>
              <a:rPr lang="zh-CN" altLang="en-US" dirty="0"/>
              <a:t>。转而采取</a:t>
            </a:r>
            <a:r>
              <a:rPr lang="en-US" altLang="zh-CN" dirty="0"/>
              <a:t>Either</a:t>
            </a:r>
            <a:r>
              <a:rPr lang="zh-CN" altLang="en-US" dirty="0"/>
              <a:t>，</a:t>
            </a:r>
            <a:r>
              <a:rPr lang="en-US" altLang="zh-CN" dirty="0"/>
              <a:t>Raise</a:t>
            </a:r>
            <a:r>
              <a:rPr lang="zh-CN" altLang="en-US" dirty="0"/>
              <a:t>这种可选异常标记方案，把决定权交还给开发者。</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29</a:t>
            </a:fld>
            <a:endParaRPr lang="en-CN"/>
          </a:p>
        </p:txBody>
      </p:sp>
    </p:spTree>
    <p:extLst>
      <p:ext uri="{BB962C8B-B14F-4D97-AF65-F5344CB8AC3E}">
        <p14:creationId xmlns:p14="http://schemas.microsoft.com/office/powerpoint/2010/main" val="681710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说到语法一致性</a:t>
            </a:r>
            <a:r>
              <a:rPr lang="zh-CN" altLang="en-US" dirty="0"/>
              <a:t>，</a:t>
            </a:r>
            <a:r>
              <a:rPr lang="en-US" altLang="zh-CN" dirty="0" err="1"/>
              <a:t>kotlin</a:t>
            </a:r>
            <a:r>
              <a:rPr lang="zh-CN" altLang="en-US" dirty="0"/>
              <a:t>鞋城方案还可以用一致的语法在鞋城中保证资源安全。</a:t>
            </a:r>
            <a:endParaRPr lang="en-US" altLang="zh-CN" dirty="0"/>
          </a:p>
          <a:p>
            <a:endParaRPr lang="en-US" altLang="zh-CN" dirty="0"/>
          </a:p>
          <a:p>
            <a:r>
              <a:rPr lang="zh-CN" altLang="en-US" dirty="0"/>
              <a:t>还是这个例子，如果</a:t>
            </a:r>
            <a:r>
              <a:rPr lang="en-US" altLang="zh-CN" dirty="0"/>
              <a:t>product</a:t>
            </a:r>
            <a:r>
              <a:rPr lang="zh-CN" altLang="en-US" dirty="0"/>
              <a:t>是一个</a:t>
            </a:r>
            <a:r>
              <a:rPr lang="en-US" altLang="zh-CN" dirty="0" err="1"/>
              <a:t>AutoCloseable</a:t>
            </a:r>
            <a:r>
              <a:rPr lang="zh-CN" altLang="en-US" dirty="0"/>
              <a:t>必须被关闭的资源，要保证安全性，我们可以直接复用</a:t>
            </a:r>
            <a:r>
              <a:rPr lang="en-US" altLang="zh-CN" dirty="0" err="1"/>
              <a:t>kotlin</a:t>
            </a:r>
            <a:r>
              <a:rPr lang="zh-CN" altLang="en-US" dirty="0"/>
              <a:t> </a:t>
            </a:r>
            <a:r>
              <a:rPr lang="en-US" altLang="zh-CN" dirty="0"/>
              <a:t>use</a:t>
            </a:r>
            <a:r>
              <a:rPr lang="zh-CN" altLang="en-US" dirty="0"/>
              <a:t>语法，非常的完美</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30</a:t>
            </a:fld>
            <a:endParaRPr lang="en-CN"/>
          </a:p>
        </p:txBody>
      </p:sp>
    </p:spTree>
    <p:extLst>
      <p:ext uri="{BB962C8B-B14F-4D97-AF65-F5344CB8AC3E}">
        <p14:creationId xmlns:p14="http://schemas.microsoft.com/office/powerpoint/2010/main" val="3996850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正式开始技术内容之前：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马尔辛是一位</a:t>
            </a:r>
            <a:r>
              <a:rPr lang="en-US" altLang="zh-CN" dirty="0"/>
              <a:t>Kotlin</a:t>
            </a:r>
            <a:r>
              <a:rPr lang="zh-CN" altLang="en-US" dirty="0"/>
              <a:t>专家，也是</a:t>
            </a:r>
            <a:r>
              <a:rPr lang="en-US" b="0" i="0" u="none" strike="noStrike" dirty="0">
                <a:effectLst/>
                <a:highlight>
                  <a:srgbClr val="1F1F1F"/>
                </a:highlight>
                <a:latin typeface="Arial" panose="020B0604020202020204" pitchFamily="34" charset="0"/>
                <a:hlinkClick r:id="rId3"/>
              </a:rPr>
              <a:t>Kt. Academy</a:t>
            </a:r>
            <a:r>
              <a:rPr lang="zh-CN" altLang="en-US" dirty="0"/>
              <a:t>的联合创始人，</a:t>
            </a:r>
            <a:r>
              <a:rPr lang="zh-CN" altLang="en-CN" dirty="0"/>
              <a:t>他于</a:t>
            </a:r>
            <a:r>
              <a:rPr lang="zh-CN" altLang="en-US" dirty="0"/>
              <a:t>本月初在</a:t>
            </a:r>
            <a:r>
              <a:rPr lang="en-US" altLang="zh-CN" dirty="0"/>
              <a:t>twitter</a:t>
            </a:r>
            <a:r>
              <a:rPr lang="zh-CN" altLang="en-US" dirty="0"/>
              <a:t>上发起了一次在线投票：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CN" dirty="0"/>
              <a:t>你更倾向于在全新项目中采取哪些技术栈</a:t>
            </a:r>
            <a:r>
              <a:rPr lang="zh-CN" altLang="en-US" dirty="0"/>
              <a:t>，</a:t>
            </a:r>
            <a:r>
              <a:rPr lang="zh-CN" altLang="en-CN" dirty="0"/>
              <a:t>结果</a:t>
            </a:r>
            <a:r>
              <a:rPr lang="zh-CN" altLang="en-US" dirty="0"/>
              <a:t>令人羡慕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Kt</a:t>
            </a:r>
            <a:r>
              <a:rPr lang="zh-CN" altLang="en-US" dirty="0"/>
              <a:t>用户更倾向选择</a:t>
            </a:r>
            <a:r>
              <a:rPr lang="en-US" altLang="zh-CN" dirty="0"/>
              <a:t>kt</a:t>
            </a:r>
            <a:r>
              <a:rPr lang="zh-CN" altLang="en-US" dirty="0"/>
              <a:t>自己的生态，而不再是做</a:t>
            </a:r>
            <a:r>
              <a:rPr lang="en-US" altLang="zh-CN" dirty="0"/>
              <a:t>better</a:t>
            </a:r>
            <a:r>
              <a:rPr lang="zh-CN" altLang="en-US" dirty="0"/>
              <a:t> </a:t>
            </a:r>
            <a:r>
              <a:rPr lang="en-US" altLang="zh-CN" dirty="0"/>
              <a:t>java</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a:t>
            </a:fld>
            <a:endParaRPr lang="en-CN"/>
          </a:p>
        </p:txBody>
      </p:sp>
    </p:spTree>
    <p:extLst>
      <p:ext uri="{BB962C8B-B14F-4D97-AF65-F5344CB8AC3E}">
        <p14:creationId xmlns:p14="http://schemas.microsoft.com/office/powerpoint/2010/main" val="3072151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还有</a:t>
            </a:r>
            <a:r>
              <a:rPr lang="en-US" dirty="0"/>
              <a:t>……</a:t>
            </a:r>
          </a:p>
          <a:p>
            <a:r>
              <a:rPr lang="zh-CN" altLang="en-US" dirty="0"/>
              <a:t>篇幅有限这里我就不展开讲了，</a:t>
            </a:r>
            <a:r>
              <a:rPr lang="en-US" altLang="zh-CN" dirty="0"/>
              <a:t>flow</a:t>
            </a:r>
            <a:r>
              <a:rPr lang="zh-CN" altLang="en-US" dirty="0"/>
              <a:t> </a:t>
            </a:r>
            <a:r>
              <a:rPr lang="en-US" altLang="zh-CN" dirty="0" err="1"/>
              <a:t>api</a:t>
            </a:r>
            <a:r>
              <a:rPr lang="zh-CN" altLang="en-US" dirty="0"/>
              <a:t>可以给我们提供更抽象的并发控制，提高并行任务的</a:t>
            </a:r>
            <a:r>
              <a:rPr lang="en-US" altLang="zh-CN" dirty="0"/>
              <a:t>CPU</a:t>
            </a:r>
            <a:r>
              <a:rPr lang="zh-CN" altLang="en-US" dirty="0"/>
              <a:t>利用率。减少等待时间，它内置的</a:t>
            </a:r>
            <a:r>
              <a:rPr lang="en-US" altLang="zh-CN" dirty="0"/>
              <a:t>backpressure</a:t>
            </a:r>
            <a:r>
              <a:rPr lang="zh-CN" altLang="en-US" dirty="0"/>
              <a:t>机制还可以减少上游的资源浪费。</a:t>
            </a:r>
            <a:endParaRPr lang="en-US" altLang="zh-CN" dirty="0"/>
          </a:p>
          <a:p>
            <a:endParaRPr lang="en-US" altLang="zh-CN" dirty="0"/>
          </a:p>
          <a:p>
            <a:r>
              <a:rPr lang="en-US" altLang="zh-CN" dirty="0"/>
              <a:t>STM</a:t>
            </a:r>
            <a:r>
              <a:rPr lang="zh-CN" altLang="en-US" dirty="0"/>
              <a:t>可以给我们多线程程序提供一种绝对不会产生死锁的并发实现。</a:t>
            </a:r>
            <a:endParaRPr lang="en-US" dirty="0"/>
          </a:p>
          <a:p>
            <a:r>
              <a:rPr lang="en-US" dirty="0"/>
              <a:t>dining philosophers</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31</a:t>
            </a:fld>
            <a:endParaRPr lang="en-CN"/>
          </a:p>
        </p:txBody>
      </p:sp>
    </p:spTree>
    <p:extLst>
      <p:ext uri="{BB962C8B-B14F-4D97-AF65-F5344CB8AC3E}">
        <p14:creationId xmlns:p14="http://schemas.microsoft.com/office/powerpoint/2010/main" val="3297946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即使是对比其他协程方案</a:t>
            </a:r>
            <a:r>
              <a:rPr lang="zh-CN" altLang="en-US" dirty="0"/>
              <a:t>：</a:t>
            </a:r>
            <a:endParaRPr lang="en-CN" dirty="0"/>
          </a:p>
          <a:p>
            <a:r>
              <a:rPr lang="en-CN" dirty="0"/>
              <a:t>你仍然可以继续使用控制流语句</a:t>
            </a:r>
          </a:p>
          <a:p>
            <a:r>
              <a:rPr lang="en-CN" dirty="0"/>
              <a:t>没有</a:t>
            </a:r>
            <a:r>
              <a:rPr lang="zh-CN" altLang="en-US" dirty="0"/>
              <a:t> </a:t>
            </a:r>
            <a:r>
              <a:rPr lang="en-US" altLang="zh-CN" dirty="0"/>
              <a:t>Monad</a:t>
            </a:r>
            <a:r>
              <a:rPr lang="zh-CN" altLang="en-US" dirty="0"/>
              <a:t> </a:t>
            </a:r>
            <a:r>
              <a:rPr lang="en-US" altLang="zh-CN" dirty="0"/>
              <a:t>Transformer</a:t>
            </a:r>
          </a:p>
          <a:p>
            <a:r>
              <a:rPr lang="en-CN" dirty="0"/>
              <a:t>不需要多线程调参</a:t>
            </a:r>
            <a:r>
              <a:rPr lang="zh-CN" altLang="en-US" dirty="0"/>
              <a:t>，极少需要关心锁</a:t>
            </a:r>
            <a:endParaRPr lang="en-CN" dirty="0"/>
          </a:p>
          <a:p>
            <a:r>
              <a:rPr lang="en-CN" dirty="0"/>
              <a:t>不需要挣扎在回调地狱里</a:t>
            </a:r>
          </a:p>
          <a:p>
            <a:r>
              <a:rPr lang="en-CN" dirty="0"/>
              <a:t>不需要背八股文</a:t>
            </a:r>
          </a:p>
        </p:txBody>
      </p:sp>
      <p:sp>
        <p:nvSpPr>
          <p:cNvPr id="4" name="Slide Number Placeholder 3"/>
          <p:cNvSpPr>
            <a:spLocks noGrp="1"/>
          </p:cNvSpPr>
          <p:nvPr>
            <p:ph type="sldNum" sz="quarter" idx="5"/>
          </p:nvPr>
        </p:nvSpPr>
        <p:spPr/>
        <p:txBody>
          <a:bodyPr/>
          <a:lstStyle/>
          <a:p>
            <a:fld id="{7CA8A42F-B4E9-1844-9E15-BDFDC61DF296}" type="slidenum">
              <a:rPr lang="en-CN" smtClean="0"/>
              <a:t>32</a:t>
            </a:fld>
            <a:endParaRPr lang="en-CN"/>
          </a:p>
        </p:txBody>
      </p:sp>
    </p:spTree>
    <p:extLst>
      <p:ext uri="{BB962C8B-B14F-4D97-AF65-F5344CB8AC3E}">
        <p14:creationId xmlns:p14="http://schemas.microsoft.com/office/powerpoint/2010/main" val="1916541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高性能</a:t>
            </a:r>
            <a:r>
              <a:rPr lang="zh-CN" altLang="en-US" dirty="0"/>
              <a:t>：咱们有语言级鞋城支持，</a:t>
            </a:r>
            <a:r>
              <a:rPr lang="zh-CN" altLang="en-CN" dirty="0"/>
              <a:t>语言</a:t>
            </a:r>
            <a:r>
              <a:rPr lang="zh-CN" altLang="en-US" dirty="0"/>
              <a:t>级依赖注入，结构化并发，</a:t>
            </a:r>
            <a:r>
              <a:rPr lang="en-US" altLang="zh-CN" dirty="0"/>
              <a:t>Kotlin</a:t>
            </a:r>
            <a:r>
              <a:rPr lang="zh-CN" altLang="en-US" dirty="0"/>
              <a:t> 在语法上并没有增加很多 </a:t>
            </a:r>
            <a:r>
              <a:rPr lang="en-US" altLang="zh-CN" dirty="0"/>
              <a:t>overhead</a:t>
            </a:r>
            <a:r>
              <a:rPr lang="zh-CN" altLang="en-US" dirty="0"/>
              <a:t>，编译结果一目了然</a:t>
            </a:r>
            <a:endParaRPr lang="en-US" altLang="zh-CN" dirty="0"/>
          </a:p>
          <a:p>
            <a:r>
              <a:rPr lang="zh-CN" altLang="en-US" dirty="0"/>
              <a:t>低学习成本：在</a:t>
            </a:r>
            <a:r>
              <a:rPr lang="en-US" altLang="zh-CN" dirty="0" err="1"/>
              <a:t>kotlin</a:t>
            </a:r>
            <a:r>
              <a:rPr lang="zh-CN" altLang="en-US" dirty="0"/>
              <a:t>中所有这些技术都是融入到基本语法中的，一致性非常高。教程，视频，博客，各种资料非常丰富</a:t>
            </a:r>
            <a:endParaRPr lang="en-US" altLang="zh-CN" dirty="0"/>
          </a:p>
          <a:p>
            <a:r>
              <a:rPr lang="zh-CN" altLang="en-US" dirty="0"/>
              <a:t>生态：当前 </a:t>
            </a:r>
            <a:r>
              <a:rPr lang="en-US" altLang="zh-CN" dirty="0"/>
              <a:t>Kotlin</a:t>
            </a:r>
            <a:r>
              <a:rPr lang="zh-CN" altLang="en-US" dirty="0"/>
              <a:t> 在服务端开发的生态已经足够丰富，涵盖了几乎微服务系统开发所需的所有必要组件。缺失的部分也可以调用 </a:t>
            </a:r>
            <a:r>
              <a:rPr lang="en-US" altLang="zh-CN" dirty="0"/>
              <a:t>Java</a:t>
            </a:r>
            <a:r>
              <a:rPr lang="zh-CN" altLang="en-US" dirty="0"/>
              <a:t> 生态工具库</a:t>
            </a:r>
            <a:endParaRPr lang="en-US" altLang="zh-CN" dirty="0"/>
          </a:p>
          <a:p>
            <a:r>
              <a:rPr lang="zh-CN" altLang="en-US" dirty="0"/>
              <a:t>群众基础：群众对于 </a:t>
            </a:r>
            <a:r>
              <a:rPr lang="en-US" altLang="zh-CN" dirty="0"/>
              <a:t>idiom</a:t>
            </a:r>
            <a:r>
              <a:rPr lang="zh-CN" altLang="en-US" dirty="0"/>
              <a:t> </a:t>
            </a:r>
            <a:r>
              <a:rPr lang="en-US" altLang="zh-CN" dirty="0" err="1"/>
              <a:t>kotlin</a:t>
            </a:r>
            <a:r>
              <a:rPr lang="zh-CN" altLang="en-US" dirty="0"/>
              <a:t> 接受程度相当高</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33</a:t>
            </a:fld>
            <a:endParaRPr lang="en-CN"/>
          </a:p>
        </p:txBody>
      </p:sp>
    </p:spTree>
    <p:extLst>
      <p:ext uri="{BB962C8B-B14F-4D97-AF65-F5344CB8AC3E}">
        <p14:creationId xmlns:p14="http://schemas.microsoft.com/office/powerpoint/2010/main" val="114496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CN" dirty="0"/>
              <a:t>uspend</a:t>
            </a:r>
            <a:r>
              <a:rPr lang="zh-CN" altLang="en-US" dirty="0"/>
              <a:t>：暂停，恢复程序</a:t>
            </a:r>
            <a:endParaRPr lang="en-US" altLang="zh-CN" dirty="0"/>
          </a:p>
          <a:p>
            <a:r>
              <a:rPr lang="en-CN" dirty="0"/>
              <a:t>CR</a:t>
            </a:r>
            <a:r>
              <a:rPr lang="zh-CN" altLang="en-US" dirty="0"/>
              <a:t>：给了我们一种语言级别依赖注入方案，学术一点的说法，叫</a:t>
            </a:r>
            <a:r>
              <a:rPr lang="en-US" altLang="zh-CN" dirty="0"/>
              <a:t>effect</a:t>
            </a:r>
          </a:p>
          <a:p>
            <a:r>
              <a:rPr lang="en-US" dirty="0" err="1"/>
              <a:t>这俩加起来</a:t>
            </a:r>
            <a:r>
              <a:rPr lang="zh-CN" altLang="en-US" dirty="0"/>
              <a:t>：</a:t>
            </a:r>
            <a:r>
              <a:rPr lang="en-US" altLang="zh-CN" dirty="0"/>
              <a:t>AE</a:t>
            </a:r>
            <a:r>
              <a:rPr lang="zh-CN" altLang="en-US" dirty="0"/>
              <a:t>！还是</a:t>
            </a:r>
            <a:r>
              <a:rPr lang="en-US" altLang="zh-CN" dirty="0"/>
              <a:t>Direct</a:t>
            </a:r>
            <a:r>
              <a:rPr lang="zh-CN" altLang="en-US" dirty="0"/>
              <a:t> </a:t>
            </a:r>
            <a:r>
              <a:rPr lang="en-US" altLang="zh-CN" dirty="0"/>
              <a:t>Style</a:t>
            </a:r>
            <a:r>
              <a:rPr lang="zh-CN" altLang="en-US" dirty="0"/>
              <a:t>直接</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34</a:t>
            </a:fld>
            <a:endParaRPr lang="en-CN"/>
          </a:p>
        </p:txBody>
      </p:sp>
    </p:spTree>
    <p:extLst>
      <p:ext uri="{BB962C8B-B14F-4D97-AF65-F5344CB8AC3E}">
        <p14:creationId xmlns:p14="http://schemas.microsoft.com/office/powerpoint/2010/main" val="35323453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编程语言理论最早起源自</a:t>
            </a:r>
            <a:r>
              <a:rPr lang="en-US" altLang="zh-CN" dirty="0"/>
              <a:t>1930</a:t>
            </a:r>
            <a:r>
              <a:rPr lang="zh-CN" altLang="en-US" dirty="0"/>
              <a:t>年，远早于第一代计算机。</a:t>
            </a:r>
            <a:r>
              <a:rPr lang="en-US" altLang="zh-CN" dirty="0"/>
              <a:t>1941</a:t>
            </a:r>
            <a:r>
              <a:rPr lang="zh-CN" altLang="en-US" dirty="0"/>
              <a:t>年邱奇第一次在</a:t>
            </a:r>
            <a:r>
              <a:rPr lang="en-US" altLang="zh-CN" dirty="0"/>
              <a:t>lambda</a:t>
            </a:r>
            <a:r>
              <a:rPr lang="zh-CN" altLang="en-US" dirty="0"/>
              <a:t>演算论文中出现</a:t>
            </a:r>
            <a:r>
              <a:rPr lang="en-US" altLang="zh-CN" dirty="0"/>
              <a:t>continuation</a:t>
            </a:r>
            <a:r>
              <a:rPr lang="zh-CN" altLang="en-US" dirty="0"/>
              <a:t>，而直到</a:t>
            </a:r>
            <a:r>
              <a:rPr lang="en-US" altLang="zh-CN" dirty="0"/>
              <a:t>1976</a:t>
            </a:r>
            <a:r>
              <a:rPr lang="zh-CN" altLang="en-US" dirty="0"/>
              <a:t>年，</a:t>
            </a:r>
            <a:r>
              <a:rPr lang="en-US" altLang="zh-CN" dirty="0"/>
              <a:t>continuation</a:t>
            </a:r>
            <a:r>
              <a:rPr lang="zh-CN" altLang="en-US" dirty="0"/>
              <a:t>被大家接受为统一的名字。</a:t>
            </a:r>
            <a:endParaRPr lang="en-US" altLang="zh-CN" dirty="0"/>
          </a:p>
          <a:p>
            <a:r>
              <a:rPr lang="zh-CN" altLang="en-US" dirty="0"/>
              <a:t>也是自那时起，效应系统就已经开始萌芽发展，先后演变为</a:t>
            </a:r>
            <a:r>
              <a:rPr lang="en-US" altLang="zh-CN" dirty="0"/>
              <a:t>call-with-current-continuation,</a:t>
            </a:r>
            <a:r>
              <a:rPr lang="zh-CN" altLang="en-US" dirty="0"/>
              <a:t> </a:t>
            </a:r>
            <a:r>
              <a:rPr lang="en-US" altLang="zh-CN" dirty="0"/>
              <a:t>monadic</a:t>
            </a:r>
            <a:r>
              <a:rPr lang="zh-CN" altLang="en-US" dirty="0"/>
              <a:t> </a:t>
            </a:r>
            <a:r>
              <a:rPr lang="en-US" altLang="zh-CN" dirty="0"/>
              <a:t>style</a:t>
            </a:r>
            <a:r>
              <a:rPr lang="zh-CN" altLang="en-US" dirty="0"/>
              <a:t>，</a:t>
            </a:r>
            <a:r>
              <a:rPr lang="en-US" altLang="zh-CN" dirty="0"/>
              <a:t>generator</a:t>
            </a:r>
            <a:r>
              <a:rPr lang="zh-CN" altLang="en-US" dirty="0"/>
              <a:t> </a:t>
            </a:r>
            <a:r>
              <a:rPr lang="en-US" altLang="zh-CN" dirty="0"/>
              <a:t>function</a:t>
            </a:r>
            <a:r>
              <a:rPr lang="zh-CN" altLang="en-US" dirty="0"/>
              <a:t>，以及如今的</a:t>
            </a:r>
            <a:r>
              <a:rPr lang="en-US" altLang="zh-CN" dirty="0"/>
              <a:t>async/await</a:t>
            </a:r>
            <a:r>
              <a:rPr lang="zh-CN" altLang="en-US" dirty="0"/>
              <a:t>和</a:t>
            </a:r>
            <a:r>
              <a:rPr lang="en-US" altLang="zh-CN" dirty="0"/>
              <a:t>delimitation</a:t>
            </a:r>
            <a:r>
              <a:rPr lang="zh-CN" altLang="en-US" dirty="0"/>
              <a:t> </a:t>
            </a:r>
            <a:r>
              <a:rPr lang="en-US" altLang="zh-CN" dirty="0"/>
              <a:t>continuation</a:t>
            </a:r>
            <a:r>
              <a:rPr lang="zh-CN" altLang="en-US" dirty="0"/>
              <a:t>。</a:t>
            </a:r>
            <a:endParaRPr lang="en-US" altLang="zh-CN" dirty="0"/>
          </a:p>
          <a:p>
            <a:r>
              <a:rPr lang="zh-CN" altLang="en-US" dirty="0"/>
              <a:t>诚然</a:t>
            </a:r>
            <a:r>
              <a:rPr lang="en-US" altLang="zh-CN" dirty="0"/>
              <a:t>async/await</a:t>
            </a:r>
            <a:r>
              <a:rPr lang="zh-CN" altLang="en-US" dirty="0"/>
              <a:t>只是</a:t>
            </a:r>
            <a:r>
              <a:rPr lang="en-US" altLang="zh-CN" dirty="0"/>
              <a:t>continuation</a:t>
            </a:r>
            <a:r>
              <a:rPr lang="zh-CN" altLang="en-US" dirty="0"/>
              <a:t>理论中的很小一块子集，青春版中的青春版，但历来足够简单的东西，学习成本也会更低，更容易被群众所接受。</a:t>
            </a:r>
            <a:endParaRPr lang="en-US" altLang="zh-CN" dirty="0"/>
          </a:p>
          <a:p>
            <a:r>
              <a:rPr lang="en-US" altLang="zh-CN" dirty="0"/>
              <a:t>Kotlin</a:t>
            </a:r>
            <a:r>
              <a:rPr lang="zh-CN" altLang="en-US" dirty="0"/>
              <a:t>正是走向了这一路线，从先进</a:t>
            </a:r>
            <a:r>
              <a:rPr lang="en-US" altLang="zh-CN" dirty="0"/>
              <a:t>&amp;</a:t>
            </a:r>
            <a:r>
              <a:rPr lang="zh-CN" altLang="en-US" dirty="0"/>
              <a:t>复杂的理论中精选出简单易学的部分，融入到自己的语法中并保持整体一致性。带给开发人员更舒服的编码体验。</a:t>
            </a:r>
            <a:endParaRPr lang="en-US" altLang="zh-CN" dirty="0"/>
          </a:p>
          <a:p>
            <a:endParaRPr lang="en-US" dirty="0"/>
          </a:p>
          <a:p>
            <a:r>
              <a:rPr lang="zh-CN" altLang="en-US" dirty="0"/>
              <a:t>用最低的学习成本，获得最接近版本</a:t>
            </a:r>
            <a:r>
              <a:rPr lang="en-US" altLang="zh-CN" dirty="0"/>
              <a:t>T0</a:t>
            </a:r>
            <a:r>
              <a:rPr lang="zh-CN" altLang="en-US" dirty="0"/>
              <a:t>的开发体验。</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35</a:t>
            </a:fld>
            <a:endParaRPr lang="en-CN"/>
          </a:p>
        </p:txBody>
      </p:sp>
    </p:spTree>
    <p:extLst>
      <p:ext uri="{BB962C8B-B14F-4D97-AF65-F5344CB8AC3E}">
        <p14:creationId xmlns:p14="http://schemas.microsoft.com/office/powerpoint/2010/main" val="1910591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有栈协程</a:t>
            </a:r>
            <a:r>
              <a:rPr lang="zh-CN" altLang="en-US" dirty="0"/>
              <a:t> </a:t>
            </a:r>
            <a:r>
              <a:rPr lang="en-US" altLang="zh-CN" dirty="0"/>
              <a:t>&lt; </a:t>
            </a:r>
            <a:r>
              <a:rPr lang="zh-CN" altLang="en-US" dirty="0"/>
              <a:t>无栈协程</a:t>
            </a:r>
            <a:endParaRPr lang="en-US" altLang="zh-CN" dirty="0"/>
          </a:p>
          <a:p>
            <a:endParaRPr lang="en-US" dirty="0"/>
          </a:p>
          <a:p>
            <a:r>
              <a:rPr lang="zh-CN" altLang="en-US" dirty="0"/>
              <a:t>他们可以合作，让世界更美好</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37</a:t>
            </a:fld>
            <a:endParaRPr lang="en-CN"/>
          </a:p>
        </p:txBody>
      </p:sp>
    </p:spTree>
    <p:extLst>
      <p:ext uri="{BB962C8B-B14F-4D97-AF65-F5344CB8AC3E}">
        <p14:creationId xmlns:p14="http://schemas.microsoft.com/office/powerpoint/2010/main" val="19517870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截止至本PPT完稿时</a:t>
            </a:r>
            <a:r>
              <a:rPr lang="zh-CN" altLang="en-US" dirty="0"/>
              <a:t>，</a:t>
            </a:r>
            <a:r>
              <a:rPr lang="en-US" altLang="zh-CN" dirty="0"/>
              <a:t>Context</a:t>
            </a:r>
            <a:r>
              <a:rPr lang="zh-CN" altLang="en-US" dirty="0"/>
              <a:t> </a:t>
            </a:r>
            <a:r>
              <a:rPr lang="en-US" altLang="zh-CN" dirty="0"/>
              <a:t>Parameters</a:t>
            </a:r>
            <a:r>
              <a:rPr lang="zh-CN" altLang="en-US" dirty="0"/>
              <a:t> </a:t>
            </a:r>
            <a:r>
              <a:rPr lang="zh-CN" altLang="en-CN" dirty="0"/>
              <a:t>尚不能</a:t>
            </a:r>
            <a:r>
              <a:rPr lang="zh-CN" altLang="en-US" dirty="0"/>
              <a:t>体现在 </a:t>
            </a:r>
            <a:r>
              <a:rPr lang="en-US" altLang="zh-CN" dirty="0"/>
              <a:t>Kotlin</a:t>
            </a:r>
            <a:r>
              <a:rPr lang="zh-CN" altLang="en-US" dirty="0"/>
              <a:t> </a:t>
            </a:r>
            <a:r>
              <a:rPr lang="en-US" altLang="zh-CN" dirty="0"/>
              <a:t>Reflection</a:t>
            </a:r>
            <a:r>
              <a:rPr lang="zh-CN" altLang="en-US" dirty="0"/>
              <a:t> </a:t>
            </a:r>
            <a:r>
              <a:rPr lang="en-US" altLang="zh-CN" dirty="0"/>
              <a:t>API</a:t>
            </a:r>
            <a:r>
              <a:rPr lang="zh-CN" altLang="en-US" dirty="0"/>
              <a:t> 中，</a:t>
            </a:r>
            <a:r>
              <a:rPr lang="en-US" altLang="zh-CN" dirty="0"/>
              <a:t>Spring</a:t>
            </a:r>
            <a:r>
              <a:rPr lang="zh-CN" altLang="en-US" dirty="0"/>
              <a:t> 适配了 </a:t>
            </a:r>
            <a:r>
              <a:rPr lang="en-US" altLang="zh-CN" dirty="0"/>
              <a:t>Kotlin</a:t>
            </a:r>
            <a:r>
              <a:rPr lang="zh-CN" altLang="en-US" dirty="0"/>
              <a:t> </a:t>
            </a:r>
            <a:r>
              <a:rPr lang="en-US" altLang="zh-CN" dirty="0"/>
              <a:t>Reflection</a:t>
            </a:r>
            <a:r>
              <a:rPr lang="zh-CN" altLang="en-US" dirty="0"/>
              <a:t> </a:t>
            </a:r>
            <a:r>
              <a:rPr lang="en-US" altLang="zh-CN" dirty="0"/>
              <a:t>API</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38</a:t>
            </a:fld>
            <a:endParaRPr lang="en-CN"/>
          </a:p>
        </p:txBody>
      </p:sp>
    </p:spTree>
    <p:extLst>
      <p:ext uri="{BB962C8B-B14F-4D97-AF65-F5344CB8AC3E}">
        <p14:creationId xmlns:p14="http://schemas.microsoft.com/office/powerpoint/2010/main" val="23491103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对函数执行代价</a:t>
            </a:r>
            <a:r>
              <a:rPr lang="zh-CN" altLang="en-US" dirty="0"/>
              <a:t>，阻塞操作高度敏感，不要信任非 </a:t>
            </a:r>
            <a:r>
              <a:rPr lang="en-US" altLang="zh-CN" dirty="0"/>
              <a:t>coroutine</a:t>
            </a:r>
            <a:r>
              <a:rPr lang="zh-CN" altLang="en-US" dirty="0"/>
              <a:t> 生态的任何工具函数</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40</a:t>
            </a:fld>
            <a:endParaRPr lang="en-CN"/>
          </a:p>
        </p:txBody>
      </p:sp>
    </p:spTree>
    <p:extLst>
      <p:ext uri="{BB962C8B-B14F-4D97-AF65-F5344CB8AC3E}">
        <p14:creationId xmlns:p14="http://schemas.microsoft.com/office/powerpoint/2010/main" val="96750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欢迎热爱编程语言</a:t>
            </a:r>
            <a:r>
              <a:rPr lang="zh-CN" altLang="en-US" dirty="0"/>
              <a:t>的朋友们关注我，一起学习探讨</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42</a:t>
            </a:fld>
            <a:endParaRPr lang="en-CN"/>
          </a:p>
        </p:txBody>
      </p:sp>
    </p:spTree>
    <p:extLst>
      <p:ext uri="{BB962C8B-B14F-4D97-AF65-F5344CB8AC3E}">
        <p14:creationId xmlns:p14="http://schemas.microsoft.com/office/powerpoint/2010/main" val="4029478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亚历山大是Scala社区名人</a:t>
            </a:r>
            <a:r>
              <a:rPr lang="zh-CN" altLang="en-US" dirty="0"/>
              <a:t>，也是</a:t>
            </a:r>
            <a:r>
              <a:rPr lang="en-US" altLang="zh-CN" dirty="0"/>
              <a:t>Scala</a:t>
            </a:r>
            <a:r>
              <a:rPr lang="zh-CN" altLang="en-US" dirty="0"/>
              <a:t>著名</a:t>
            </a:r>
            <a:r>
              <a:rPr lang="en-US" altLang="zh-CN" dirty="0"/>
              <a:t>FRM</a:t>
            </a:r>
            <a:r>
              <a:rPr lang="zh-CN" altLang="en-US" dirty="0"/>
              <a:t>框架</a:t>
            </a:r>
            <a:r>
              <a:rPr lang="en-US" altLang="zh-CN" dirty="0"/>
              <a:t>Quill</a:t>
            </a:r>
            <a:r>
              <a:rPr lang="zh-CN" altLang="en-US" dirty="0"/>
              <a:t>的维护者，如此评论到</a:t>
            </a:r>
            <a:endParaRPr lang="en-US" altLang="zh-CN" dirty="0"/>
          </a:p>
          <a:p>
            <a:r>
              <a:rPr lang="zh-CN" altLang="en-US" dirty="0"/>
              <a:t>我看到问卷调查的时候，作为一位精通</a:t>
            </a:r>
            <a:r>
              <a:rPr lang="en-US" altLang="zh-CN" dirty="0"/>
              <a:t>Scala</a:t>
            </a:r>
            <a:r>
              <a:rPr lang="zh-CN" altLang="en-US" dirty="0"/>
              <a:t>的</a:t>
            </a:r>
            <a:r>
              <a:rPr lang="en-US" altLang="zh-CN" dirty="0"/>
              <a:t>FP</a:t>
            </a:r>
            <a:r>
              <a:rPr lang="zh-CN" altLang="en-US" dirty="0"/>
              <a:t>开发者，我是十分羡慕如今的</a:t>
            </a:r>
            <a:r>
              <a:rPr lang="en-US" altLang="zh-CN" dirty="0"/>
              <a:t>Kotlin</a:t>
            </a:r>
            <a:r>
              <a:rPr lang="zh-CN" altLang="en-US" dirty="0"/>
              <a:t>群众基础的：</a:t>
            </a:r>
            <a:endParaRPr lang="en-US" altLang="zh-CN" dirty="0"/>
          </a:p>
          <a:p>
            <a:r>
              <a:rPr lang="en-US" altLang="zh-CN" dirty="0"/>
              <a:t>Scala</a:t>
            </a:r>
            <a:r>
              <a:rPr lang="zh-CN" altLang="en-US" dirty="0"/>
              <a:t>社群有极端</a:t>
            </a:r>
            <a:r>
              <a:rPr lang="en-US" altLang="zh-CN" dirty="0"/>
              <a:t>FP</a:t>
            </a:r>
            <a:r>
              <a:rPr lang="zh-CN" altLang="en-US" dirty="0"/>
              <a:t>派系，排斥</a:t>
            </a:r>
            <a:r>
              <a:rPr lang="en-US" altLang="zh-CN" dirty="0"/>
              <a:t>Java</a:t>
            </a:r>
            <a:r>
              <a:rPr lang="zh-CN" altLang="en-US" dirty="0"/>
              <a:t>生态的框架的编码哲学，众人皆醉我独醒。</a:t>
            </a:r>
            <a:endParaRPr lang="en-US" altLang="zh-CN" dirty="0"/>
          </a:p>
          <a:p>
            <a:r>
              <a:rPr lang="zh-CN" altLang="en-US" dirty="0"/>
              <a:t>有温和</a:t>
            </a:r>
            <a:r>
              <a:rPr lang="en-US" altLang="zh-CN" dirty="0"/>
              <a:t>FP</a:t>
            </a:r>
            <a:r>
              <a:rPr lang="zh-CN" altLang="en-US" dirty="0"/>
              <a:t>派系，</a:t>
            </a:r>
            <a:r>
              <a:rPr lang="en-US" altLang="zh-CN" dirty="0" err="1"/>
              <a:t>Akka</a:t>
            </a:r>
            <a:r>
              <a:rPr lang="zh-CN" altLang="en-US" dirty="0"/>
              <a:t>之类，纯不纯的不重要，怎么写得舒服怎么来</a:t>
            </a:r>
            <a:endParaRPr lang="en-US" altLang="zh-CN" dirty="0"/>
          </a:p>
          <a:p>
            <a:r>
              <a:rPr lang="zh-CN" altLang="en-US" dirty="0"/>
              <a:t>有不那么喜欢</a:t>
            </a:r>
            <a:r>
              <a:rPr lang="en-US" altLang="zh-CN" dirty="0"/>
              <a:t>FP</a:t>
            </a:r>
            <a:r>
              <a:rPr lang="zh-CN" altLang="en-US" dirty="0"/>
              <a:t>的，迫于无奈写</a:t>
            </a:r>
            <a:r>
              <a:rPr lang="en-US" altLang="zh-CN" dirty="0"/>
              <a:t>Scala</a:t>
            </a:r>
            <a:r>
              <a:rPr lang="zh-CN" altLang="en-US" dirty="0"/>
              <a:t>，</a:t>
            </a:r>
            <a:r>
              <a:rPr lang="en-US" altLang="zh-CN" dirty="0"/>
              <a:t>Java</a:t>
            </a:r>
            <a:r>
              <a:rPr lang="zh-CN" altLang="en-US" dirty="0"/>
              <a:t>生态的框架是他们的第一优选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我是众人皆醉我独醒这一派</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4</a:t>
            </a:fld>
            <a:endParaRPr lang="en-CN"/>
          </a:p>
        </p:txBody>
      </p:sp>
    </p:spTree>
    <p:extLst>
      <p:ext uri="{BB962C8B-B14F-4D97-AF65-F5344CB8AC3E}">
        <p14:creationId xmlns:p14="http://schemas.microsoft.com/office/powerpoint/2010/main" val="1691073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这一页</a:t>
            </a:r>
            <a:r>
              <a:rPr lang="zh-CN" altLang="en-US" dirty="0"/>
              <a:t>，是我根据我自己和周围人的亲身使用经历，排序的</a:t>
            </a:r>
            <a:r>
              <a:rPr lang="zh-CN" altLang="en-CN" dirty="0"/>
              <a:t>天梯图</a:t>
            </a:r>
            <a:r>
              <a:rPr lang="zh-CN" altLang="en-US" dirty="0"/>
              <a:t>。</a:t>
            </a:r>
            <a:endParaRPr lang="en-CN" dirty="0"/>
          </a:p>
          <a:p>
            <a:r>
              <a:rPr lang="en-CN" dirty="0"/>
              <a:t>学习成本</a:t>
            </a:r>
            <a:r>
              <a:rPr lang="zh-CN" altLang="en-US" dirty="0"/>
              <a:t>：需要付出多少时间</a:t>
            </a:r>
            <a:r>
              <a:rPr lang="en-US" altLang="zh-CN" dirty="0"/>
              <a:t>/</a:t>
            </a:r>
            <a:r>
              <a:rPr lang="zh-CN" altLang="en-US" dirty="0"/>
              <a:t>精力</a:t>
            </a:r>
            <a:r>
              <a:rPr lang="en-US" altLang="zh-CN" dirty="0"/>
              <a:t>/</a:t>
            </a:r>
            <a:r>
              <a:rPr lang="zh-CN" altLang="en-US" dirty="0"/>
              <a:t>或代码行数，或智力门槛。才能达到当前该社区开发者平均水平。（或可以自如且地道的编写自己想实现的常见功能）</a:t>
            </a:r>
            <a:endParaRPr lang="en-US" altLang="zh-CN" dirty="0"/>
          </a:p>
          <a:p>
            <a:r>
              <a:rPr lang="zh-CN" altLang="en-US" dirty="0"/>
              <a:t>安全性：指达到平均水平后，该语言默认配置下可以提供给你的安全性保证。（比如编译成功的代码有多大概率可以成功运行甚至部署生产环境，或还需要做多少努力）</a:t>
            </a:r>
            <a:endParaRPr lang="en-US" altLang="zh-CN" dirty="0"/>
          </a:p>
          <a:p>
            <a:endParaRPr lang="en-US" dirty="0"/>
          </a:p>
          <a:p>
            <a:r>
              <a:rPr lang="en-CN" dirty="0"/>
              <a:t>最低的JS</a:t>
            </a:r>
            <a:r>
              <a:rPr lang="zh-CN" altLang="en-US" dirty="0"/>
              <a:t>，</a:t>
            </a:r>
            <a:r>
              <a:rPr lang="en-US" altLang="zh-CN" dirty="0"/>
              <a:t>PHP</a:t>
            </a:r>
            <a:r>
              <a:rPr lang="zh-CN" altLang="en-US" dirty="0"/>
              <a:t>，无保证</a:t>
            </a:r>
            <a:endParaRPr lang="en-US" altLang="zh-CN" dirty="0"/>
          </a:p>
          <a:p>
            <a:endParaRPr lang="en-US" dirty="0"/>
          </a:p>
          <a:p>
            <a:r>
              <a:rPr lang="zh-CN" altLang="en-US" dirty="0"/>
              <a:t>最高的能过编译基本上小修小改就可以发布了。</a:t>
            </a:r>
            <a:endParaRPr lang="en-US" altLang="zh-CN" dirty="0"/>
          </a:p>
          <a:p>
            <a:endParaRPr lang="en-US" dirty="0"/>
          </a:p>
          <a:p>
            <a:r>
              <a:rPr lang="en-US" altLang="zh-CN" dirty="0"/>
              <a:t>Java</a:t>
            </a:r>
            <a:r>
              <a:rPr lang="zh-CN" altLang="en-US" dirty="0"/>
              <a:t>：</a:t>
            </a:r>
            <a:r>
              <a:rPr lang="zh-CN" altLang="en-CN" dirty="0"/>
              <a:t>虽然</a:t>
            </a:r>
            <a:r>
              <a:rPr lang="zh-CN" altLang="en-US" dirty="0"/>
              <a:t>本体学习成本不高，但是开发者仍需要学习 </a:t>
            </a:r>
            <a:r>
              <a:rPr lang="en-US" altLang="zh-CN" dirty="0"/>
              <a:t>Lombok</a:t>
            </a:r>
            <a:r>
              <a:rPr lang="zh-CN" altLang="en-US" dirty="0"/>
              <a:t>，</a:t>
            </a:r>
            <a:r>
              <a:rPr lang="en-US" altLang="zh-CN" dirty="0"/>
              <a:t>Spring</a:t>
            </a:r>
            <a:r>
              <a:rPr lang="zh-CN" altLang="en-US" dirty="0"/>
              <a:t> </a:t>
            </a:r>
            <a:r>
              <a:rPr lang="en-US" altLang="zh-CN" dirty="0"/>
              <a:t>IoC</a:t>
            </a:r>
            <a:r>
              <a:rPr lang="zh-CN" altLang="en-US" dirty="0"/>
              <a:t>，</a:t>
            </a:r>
            <a:r>
              <a:rPr lang="en-US" altLang="zh-CN" dirty="0"/>
              <a:t>AOP</a:t>
            </a:r>
            <a:r>
              <a:rPr lang="zh-CN" altLang="en-US" dirty="0"/>
              <a:t> 等生态库，还需要学习</a:t>
            </a:r>
            <a:r>
              <a:rPr lang="en-US" altLang="zh-CN" dirty="0"/>
              <a:t>Java</a:t>
            </a:r>
            <a:r>
              <a:rPr lang="zh-CN" altLang="en-US" dirty="0"/>
              <a:t>的</a:t>
            </a:r>
            <a:r>
              <a:rPr lang="zh-CN" altLang="en-CN" dirty="0"/>
              <a:t>最佳实践</a:t>
            </a:r>
            <a:r>
              <a:rPr lang="zh-CN" altLang="en-US" dirty="0"/>
              <a:t>，来避免掉入一些语言陷阱，毕竟</a:t>
            </a:r>
            <a:r>
              <a:rPr lang="en-US" altLang="zh-CN" dirty="0"/>
              <a:t>Java</a:t>
            </a:r>
            <a:r>
              <a:rPr lang="zh-CN" altLang="en-US" dirty="0"/>
              <a:t>历史很长，语言内遗留了非常多早期不合理的设计。</a:t>
            </a:r>
            <a:endParaRPr lang="en-US" altLang="zh-CN" dirty="0"/>
          </a:p>
          <a:p>
            <a:r>
              <a:rPr lang="en-US" altLang="zh-CN" dirty="0"/>
              <a:t>Kotlin</a:t>
            </a:r>
            <a:r>
              <a:rPr lang="zh-CN" altLang="en-US" dirty="0"/>
              <a:t>：尽管学习成本比</a:t>
            </a:r>
            <a:r>
              <a:rPr lang="en-US" altLang="zh-CN" dirty="0"/>
              <a:t>Java</a:t>
            </a:r>
            <a:r>
              <a:rPr lang="zh-CN" altLang="en-US" dirty="0"/>
              <a:t>本体高，但总体成本我认为是低于</a:t>
            </a:r>
            <a:r>
              <a:rPr lang="en-US" altLang="zh-CN" dirty="0"/>
              <a:t>Java+</a:t>
            </a:r>
            <a:r>
              <a:rPr lang="zh-CN" altLang="en-US" dirty="0"/>
              <a:t>生态组件的。</a:t>
            </a:r>
            <a:endParaRPr lang="en-US" altLang="zh-CN" dirty="0"/>
          </a:p>
        </p:txBody>
      </p:sp>
      <p:sp>
        <p:nvSpPr>
          <p:cNvPr id="4" name="Slide Number Placeholder 3"/>
          <p:cNvSpPr>
            <a:spLocks noGrp="1"/>
          </p:cNvSpPr>
          <p:nvPr>
            <p:ph type="sldNum" sz="quarter" idx="5"/>
          </p:nvPr>
        </p:nvSpPr>
        <p:spPr/>
        <p:txBody>
          <a:bodyPr/>
          <a:lstStyle/>
          <a:p>
            <a:fld id="{7CA8A42F-B4E9-1844-9E15-BDFDC61DF296}" type="slidenum">
              <a:rPr lang="en-CN" smtClean="0"/>
              <a:t>5</a:t>
            </a:fld>
            <a:endParaRPr lang="en-CN"/>
          </a:p>
        </p:txBody>
      </p:sp>
    </p:spTree>
    <p:extLst>
      <p:ext uri="{BB962C8B-B14F-4D97-AF65-F5344CB8AC3E}">
        <p14:creationId xmlns:p14="http://schemas.microsoft.com/office/powerpoint/2010/main" val="3257309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跳转到IDE展示IoC分支</a:t>
            </a:r>
          </a:p>
        </p:txBody>
      </p:sp>
      <p:sp>
        <p:nvSpPr>
          <p:cNvPr id="4" name="Slide Number Placeholder 3"/>
          <p:cNvSpPr>
            <a:spLocks noGrp="1"/>
          </p:cNvSpPr>
          <p:nvPr>
            <p:ph type="sldNum" sz="quarter" idx="5"/>
          </p:nvPr>
        </p:nvSpPr>
        <p:spPr/>
        <p:txBody>
          <a:bodyPr/>
          <a:lstStyle/>
          <a:p>
            <a:fld id="{7CA8A42F-B4E9-1844-9E15-BDFDC61DF296}" type="slidenum">
              <a:rPr lang="en-CN" smtClean="0"/>
              <a:t>6</a:t>
            </a:fld>
            <a:endParaRPr lang="en-CN"/>
          </a:p>
        </p:txBody>
      </p:sp>
    </p:spTree>
    <p:extLst>
      <p:ext uri="{BB962C8B-B14F-4D97-AF65-F5344CB8AC3E}">
        <p14:creationId xmlns:p14="http://schemas.microsoft.com/office/powerpoint/2010/main" val="3970848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如此往复</a:t>
            </a:r>
            <a:r>
              <a:rPr lang="zh-CN" altLang="en-US" dirty="0"/>
              <a:t>，最终我们得到了这个</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7</a:t>
            </a:fld>
            <a:endParaRPr lang="en-CN"/>
          </a:p>
        </p:txBody>
      </p:sp>
    </p:spTree>
    <p:extLst>
      <p:ext uri="{BB962C8B-B14F-4D97-AF65-F5344CB8AC3E}">
        <p14:creationId xmlns:p14="http://schemas.microsoft.com/office/powerpoint/2010/main" val="2856890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分析一下</a:t>
            </a:r>
            <a:r>
              <a:rPr lang="zh-CN" altLang="en-US" dirty="0"/>
              <a:t>：</a:t>
            </a:r>
            <a:endParaRPr lang="en-US" altLang="zh-CN" dirty="0"/>
          </a:p>
          <a:p>
            <a:r>
              <a:rPr lang="zh-CN" altLang="en-US" dirty="0"/>
              <a:t>真的需要这么多成员注入么？</a:t>
            </a:r>
            <a:endParaRPr lang="en-US" altLang="zh-CN" dirty="0"/>
          </a:p>
          <a:p>
            <a:r>
              <a:rPr lang="zh-CN" altLang="en-US" dirty="0"/>
              <a:t>是每个成员函数都用到了所有依赖？</a:t>
            </a:r>
            <a:endParaRPr lang="en-US" altLang="zh-CN" dirty="0"/>
          </a:p>
          <a:p>
            <a:endParaRPr lang="en-US" dirty="0"/>
          </a:p>
          <a:p>
            <a:r>
              <a:rPr lang="en-CN" dirty="0"/>
              <a:t>你们公司的后端项目代码库</a:t>
            </a:r>
            <a:r>
              <a:rPr lang="zh-CN" altLang="en-US" dirty="0"/>
              <a:t>，也长这样么？</a:t>
            </a:r>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8</a:t>
            </a:fld>
            <a:endParaRPr lang="en-CN"/>
          </a:p>
        </p:txBody>
      </p:sp>
    </p:spTree>
    <p:extLst>
      <p:ext uri="{BB962C8B-B14F-4D97-AF65-F5344CB8AC3E}">
        <p14:creationId xmlns:p14="http://schemas.microsoft.com/office/powerpoint/2010/main" val="2589669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每个成员函数都需要所有这些依赖么</a:t>
            </a:r>
            <a:r>
              <a:rPr lang="zh-CN" altLang="en-US" dirty="0"/>
              <a:t>？</a:t>
            </a:r>
            <a:endParaRPr lang="en-US" altLang="zh-CN" dirty="0"/>
          </a:p>
          <a:p>
            <a:endParaRPr lang="en-CN" dirty="0"/>
          </a:p>
          <a:p>
            <a:endParaRPr lang="en-CN" dirty="0"/>
          </a:p>
          <a:p>
            <a:r>
              <a:rPr lang="en-CN" dirty="0"/>
              <a:t>导致测试成本极大升高</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，难以一眼看出代价</a:t>
            </a:r>
            <a:endParaRPr lang="en-US" altLang="zh-CN" sz="1200" dirty="0"/>
          </a:p>
          <a:p>
            <a:endParaRPr lang="en-CN" dirty="0"/>
          </a:p>
        </p:txBody>
      </p:sp>
      <p:sp>
        <p:nvSpPr>
          <p:cNvPr id="4" name="Slide Number Placeholder 3"/>
          <p:cNvSpPr>
            <a:spLocks noGrp="1"/>
          </p:cNvSpPr>
          <p:nvPr>
            <p:ph type="sldNum" sz="quarter" idx="5"/>
          </p:nvPr>
        </p:nvSpPr>
        <p:spPr/>
        <p:txBody>
          <a:bodyPr/>
          <a:lstStyle/>
          <a:p>
            <a:fld id="{7CA8A42F-B4E9-1844-9E15-BDFDC61DF296}" type="slidenum">
              <a:rPr lang="en-CN" smtClean="0"/>
              <a:t>9</a:t>
            </a:fld>
            <a:endParaRPr lang="en-CN"/>
          </a:p>
        </p:txBody>
      </p:sp>
    </p:spTree>
    <p:extLst>
      <p:ext uri="{BB962C8B-B14F-4D97-AF65-F5344CB8AC3E}">
        <p14:creationId xmlns:p14="http://schemas.microsoft.com/office/powerpoint/2010/main" val="3298478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8BDC-E5C7-9EA6-5C80-A92D582FA0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626786B-7FAC-9F1C-F838-3C15C17F57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CA94FF3C-C160-8492-604C-472CA088661D}"/>
              </a:ext>
            </a:extLst>
          </p:cNvPr>
          <p:cNvSpPr>
            <a:spLocks noGrp="1"/>
          </p:cNvSpPr>
          <p:nvPr>
            <p:ph type="dt" sz="half" idx="10"/>
          </p:nvPr>
        </p:nvSpPr>
        <p:spPr/>
        <p:txBody>
          <a:bodyPr/>
          <a:lstStyle/>
          <a:p>
            <a:fld id="{25F56713-A8BA-6B41-90AF-2B54D1703440}" type="datetime1">
              <a:rPr lang="en-US" smtClean="0"/>
              <a:t>6/25/24</a:t>
            </a:fld>
            <a:endParaRPr lang="en-CN"/>
          </a:p>
        </p:txBody>
      </p:sp>
      <p:sp>
        <p:nvSpPr>
          <p:cNvPr id="5" name="Footer Placeholder 4">
            <a:extLst>
              <a:ext uri="{FF2B5EF4-FFF2-40B4-BE49-F238E27FC236}">
                <a16:creationId xmlns:a16="http://schemas.microsoft.com/office/drawing/2014/main" id="{B12EB2DC-41EA-6178-194F-6A26D125D2E6}"/>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E844ED0A-C4CD-67A7-1AC9-9127030AFA5C}"/>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36742430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7393-A49B-9C9D-6ABF-F45FADD51663}"/>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E467CC8F-6F3F-7A51-09B6-EC63829889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DD80E3A2-EB1B-7BD8-1196-27C430F5F0E6}"/>
              </a:ext>
            </a:extLst>
          </p:cNvPr>
          <p:cNvSpPr>
            <a:spLocks noGrp="1"/>
          </p:cNvSpPr>
          <p:nvPr>
            <p:ph type="dt" sz="half" idx="10"/>
          </p:nvPr>
        </p:nvSpPr>
        <p:spPr/>
        <p:txBody>
          <a:bodyPr/>
          <a:lstStyle/>
          <a:p>
            <a:fld id="{D16DB1A3-9B7B-0B4F-BCE9-A88A3097FB3C}" type="datetime1">
              <a:rPr lang="en-US" smtClean="0"/>
              <a:t>6/25/24</a:t>
            </a:fld>
            <a:endParaRPr lang="en-CN"/>
          </a:p>
        </p:txBody>
      </p:sp>
      <p:sp>
        <p:nvSpPr>
          <p:cNvPr id="5" name="Footer Placeholder 4">
            <a:extLst>
              <a:ext uri="{FF2B5EF4-FFF2-40B4-BE49-F238E27FC236}">
                <a16:creationId xmlns:a16="http://schemas.microsoft.com/office/drawing/2014/main" id="{1D49BB80-65EF-9319-9A0D-3638B2659906}"/>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C60EC423-025D-0D7F-7538-EA8904C488DD}"/>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938583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E97896-8DFD-34B2-6C14-7427E2D2078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C10B2E50-FB2A-CC71-7332-96A07B18DA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5F06614D-E05A-C2F9-CE46-DDA416CC6E64}"/>
              </a:ext>
            </a:extLst>
          </p:cNvPr>
          <p:cNvSpPr>
            <a:spLocks noGrp="1"/>
          </p:cNvSpPr>
          <p:nvPr>
            <p:ph type="dt" sz="half" idx="10"/>
          </p:nvPr>
        </p:nvSpPr>
        <p:spPr/>
        <p:txBody>
          <a:bodyPr/>
          <a:lstStyle/>
          <a:p>
            <a:fld id="{D19CA8F1-01F8-CE46-8668-1A17C59DBC1D}" type="datetime1">
              <a:rPr lang="en-US" smtClean="0"/>
              <a:t>6/25/24</a:t>
            </a:fld>
            <a:endParaRPr lang="en-CN"/>
          </a:p>
        </p:txBody>
      </p:sp>
      <p:sp>
        <p:nvSpPr>
          <p:cNvPr id="5" name="Footer Placeholder 4">
            <a:extLst>
              <a:ext uri="{FF2B5EF4-FFF2-40B4-BE49-F238E27FC236}">
                <a16:creationId xmlns:a16="http://schemas.microsoft.com/office/drawing/2014/main" id="{705F211E-540B-3E94-EC27-9DB77538FE31}"/>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1D2BEE29-699A-222B-94D6-E63BE8F24528}"/>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3437619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0092E-7BB0-62E9-62C7-0FD0DE32D6A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74067D2C-DB2A-4B54-94B6-E902C8B2F5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020374C-5A44-9E49-7977-B931E31B51A3}"/>
              </a:ext>
            </a:extLst>
          </p:cNvPr>
          <p:cNvSpPr>
            <a:spLocks noGrp="1"/>
          </p:cNvSpPr>
          <p:nvPr>
            <p:ph type="dt" sz="half" idx="10"/>
          </p:nvPr>
        </p:nvSpPr>
        <p:spPr/>
        <p:txBody>
          <a:bodyPr/>
          <a:lstStyle/>
          <a:p>
            <a:fld id="{A3B67EE8-2699-1548-A085-6A31B96C4F15}" type="datetime1">
              <a:rPr lang="en-US" smtClean="0"/>
              <a:t>6/25/24</a:t>
            </a:fld>
            <a:endParaRPr lang="en-CN"/>
          </a:p>
        </p:txBody>
      </p:sp>
      <p:sp>
        <p:nvSpPr>
          <p:cNvPr id="5" name="Footer Placeholder 4">
            <a:extLst>
              <a:ext uri="{FF2B5EF4-FFF2-40B4-BE49-F238E27FC236}">
                <a16:creationId xmlns:a16="http://schemas.microsoft.com/office/drawing/2014/main" id="{C404E776-3E0E-319F-EC73-372BA5D23CD3}"/>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5E71A1C4-2C7E-4627-EB7B-651F43191B51}"/>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650371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7E73-41E2-8637-E870-40DD799C07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E2F1B339-10F9-BFC1-4EC0-5417096D30B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433E9D-A1A1-332A-D0EC-F799064313E8}"/>
              </a:ext>
            </a:extLst>
          </p:cNvPr>
          <p:cNvSpPr>
            <a:spLocks noGrp="1"/>
          </p:cNvSpPr>
          <p:nvPr>
            <p:ph type="dt" sz="half" idx="10"/>
          </p:nvPr>
        </p:nvSpPr>
        <p:spPr/>
        <p:txBody>
          <a:bodyPr/>
          <a:lstStyle/>
          <a:p>
            <a:fld id="{210DD556-DBB9-314F-85C4-E54B4CEEC670}" type="datetime1">
              <a:rPr lang="en-US" smtClean="0"/>
              <a:t>6/25/24</a:t>
            </a:fld>
            <a:endParaRPr lang="en-CN"/>
          </a:p>
        </p:txBody>
      </p:sp>
      <p:sp>
        <p:nvSpPr>
          <p:cNvPr id="5" name="Footer Placeholder 4">
            <a:extLst>
              <a:ext uri="{FF2B5EF4-FFF2-40B4-BE49-F238E27FC236}">
                <a16:creationId xmlns:a16="http://schemas.microsoft.com/office/drawing/2014/main" id="{DEB693E7-B975-45FC-EF19-D3E2D000463F}"/>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E21F70E7-CE74-6BEC-4679-3A9C779032D4}"/>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383010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D2A40-454D-C98B-34BA-8EAB20CDC37C}"/>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C3CD07D1-D6DA-4B6E-A5DB-693E3B089F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F57B49F5-3850-3123-2183-EA1000F6612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B945CB0-4A00-CE90-13EB-159E584034F5}"/>
              </a:ext>
            </a:extLst>
          </p:cNvPr>
          <p:cNvSpPr>
            <a:spLocks noGrp="1"/>
          </p:cNvSpPr>
          <p:nvPr>
            <p:ph type="dt" sz="half" idx="10"/>
          </p:nvPr>
        </p:nvSpPr>
        <p:spPr/>
        <p:txBody>
          <a:bodyPr/>
          <a:lstStyle/>
          <a:p>
            <a:fld id="{28CE056C-973F-2D4E-B73A-AA7B5DB09351}" type="datetime1">
              <a:rPr lang="en-US" smtClean="0"/>
              <a:t>6/25/24</a:t>
            </a:fld>
            <a:endParaRPr lang="en-CN"/>
          </a:p>
        </p:txBody>
      </p:sp>
      <p:sp>
        <p:nvSpPr>
          <p:cNvPr id="6" name="Footer Placeholder 5">
            <a:extLst>
              <a:ext uri="{FF2B5EF4-FFF2-40B4-BE49-F238E27FC236}">
                <a16:creationId xmlns:a16="http://schemas.microsoft.com/office/drawing/2014/main" id="{418125A9-0CDD-0506-7604-83F81D1C954E}"/>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7" name="Slide Number Placeholder 6">
            <a:extLst>
              <a:ext uri="{FF2B5EF4-FFF2-40B4-BE49-F238E27FC236}">
                <a16:creationId xmlns:a16="http://schemas.microsoft.com/office/drawing/2014/main" id="{06677C1A-7F7C-5888-845A-D77E6579ACA1}"/>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3308701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1306-B393-003D-E5A2-A446AEE2C755}"/>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CAD4D5A-6F96-9250-3BB3-D8162271A1D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188085-99DE-F903-4385-E1FA7AB1B7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A455C71A-3198-CF44-BD46-81978EE44E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8C9A67-4150-9538-7C65-A7869C9A4F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7FF684D7-C48D-ED92-B37E-132F2D0F28D3}"/>
              </a:ext>
            </a:extLst>
          </p:cNvPr>
          <p:cNvSpPr>
            <a:spLocks noGrp="1"/>
          </p:cNvSpPr>
          <p:nvPr>
            <p:ph type="dt" sz="half" idx="10"/>
          </p:nvPr>
        </p:nvSpPr>
        <p:spPr/>
        <p:txBody>
          <a:bodyPr/>
          <a:lstStyle/>
          <a:p>
            <a:fld id="{D47927C7-B590-4F4F-AE54-4DC8FFB89275}" type="datetime1">
              <a:rPr lang="en-US" smtClean="0"/>
              <a:t>6/25/24</a:t>
            </a:fld>
            <a:endParaRPr lang="en-CN"/>
          </a:p>
        </p:txBody>
      </p:sp>
      <p:sp>
        <p:nvSpPr>
          <p:cNvPr id="8" name="Footer Placeholder 7">
            <a:extLst>
              <a:ext uri="{FF2B5EF4-FFF2-40B4-BE49-F238E27FC236}">
                <a16:creationId xmlns:a16="http://schemas.microsoft.com/office/drawing/2014/main" id="{1756C1E0-5D6A-FC19-E8C5-C4801BF14CB4}"/>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9" name="Slide Number Placeholder 8">
            <a:extLst>
              <a:ext uri="{FF2B5EF4-FFF2-40B4-BE49-F238E27FC236}">
                <a16:creationId xmlns:a16="http://schemas.microsoft.com/office/drawing/2014/main" id="{C643CF5F-D44C-8BB9-8D26-C8BA61C9A97B}"/>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1871503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7672-FC15-B674-3527-503C4E6CDF58}"/>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AD270D23-F4DF-4F97-EF34-ADFB1011F65E}"/>
              </a:ext>
            </a:extLst>
          </p:cNvPr>
          <p:cNvSpPr>
            <a:spLocks noGrp="1"/>
          </p:cNvSpPr>
          <p:nvPr>
            <p:ph type="dt" sz="half" idx="10"/>
          </p:nvPr>
        </p:nvSpPr>
        <p:spPr/>
        <p:txBody>
          <a:bodyPr/>
          <a:lstStyle/>
          <a:p>
            <a:fld id="{46ADB8D9-B662-3A45-83ED-BD0BBB1295E6}" type="datetime1">
              <a:rPr lang="en-US" smtClean="0"/>
              <a:t>6/25/24</a:t>
            </a:fld>
            <a:endParaRPr lang="en-CN"/>
          </a:p>
        </p:txBody>
      </p:sp>
      <p:sp>
        <p:nvSpPr>
          <p:cNvPr id="4" name="Footer Placeholder 3">
            <a:extLst>
              <a:ext uri="{FF2B5EF4-FFF2-40B4-BE49-F238E27FC236}">
                <a16:creationId xmlns:a16="http://schemas.microsoft.com/office/drawing/2014/main" id="{E8936919-1C1B-EB50-B242-82B7A784A298}"/>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5" name="Slide Number Placeholder 4">
            <a:extLst>
              <a:ext uri="{FF2B5EF4-FFF2-40B4-BE49-F238E27FC236}">
                <a16:creationId xmlns:a16="http://schemas.microsoft.com/office/drawing/2014/main" id="{058C204D-BC60-F4A5-8699-4396E681D8F7}"/>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1794830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E45CE-573D-93A1-1FB4-BA262A37DAF0}"/>
              </a:ext>
            </a:extLst>
          </p:cNvPr>
          <p:cNvSpPr>
            <a:spLocks noGrp="1"/>
          </p:cNvSpPr>
          <p:nvPr>
            <p:ph type="dt" sz="half" idx="10"/>
          </p:nvPr>
        </p:nvSpPr>
        <p:spPr/>
        <p:txBody>
          <a:bodyPr/>
          <a:lstStyle/>
          <a:p>
            <a:fld id="{B1C6F2D4-D0B2-E04E-8A41-C543D263FE62}" type="datetime1">
              <a:rPr lang="en-US" smtClean="0"/>
              <a:t>6/25/24</a:t>
            </a:fld>
            <a:endParaRPr lang="en-CN"/>
          </a:p>
        </p:txBody>
      </p:sp>
      <p:sp>
        <p:nvSpPr>
          <p:cNvPr id="3" name="Footer Placeholder 2">
            <a:extLst>
              <a:ext uri="{FF2B5EF4-FFF2-40B4-BE49-F238E27FC236}">
                <a16:creationId xmlns:a16="http://schemas.microsoft.com/office/drawing/2014/main" id="{66D2A978-E746-81C2-7C47-EA37FA255245}"/>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4" name="Slide Number Placeholder 3">
            <a:extLst>
              <a:ext uri="{FF2B5EF4-FFF2-40B4-BE49-F238E27FC236}">
                <a16:creationId xmlns:a16="http://schemas.microsoft.com/office/drawing/2014/main" id="{498B4200-0F27-D756-240A-F8E44CBDFBC3}"/>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3314712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50B8F-3DD3-3CD6-0699-F46E1D7D63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CDC54B33-3012-CB18-0763-F3A69F40A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07DAB37A-BEE3-D636-949B-B228C1674E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C77AF-CCEA-1C6D-06EB-35AFBE592DD3}"/>
              </a:ext>
            </a:extLst>
          </p:cNvPr>
          <p:cNvSpPr>
            <a:spLocks noGrp="1"/>
          </p:cNvSpPr>
          <p:nvPr>
            <p:ph type="dt" sz="half" idx="10"/>
          </p:nvPr>
        </p:nvSpPr>
        <p:spPr/>
        <p:txBody>
          <a:bodyPr/>
          <a:lstStyle/>
          <a:p>
            <a:fld id="{FDBACB35-A1CA-6B48-995F-FEAA5CFB6601}" type="datetime1">
              <a:rPr lang="en-US" smtClean="0"/>
              <a:t>6/25/24</a:t>
            </a:fld>
            <a:endParaRPr lang="en-CN"/>
          </a:p>
        </p:txBody>
      </p:sp>
      <p:sp>
        <p:nvSpPr>
          <p:cNvPr id="6" name="Footer Placeholder 5">
            <a:extLst>
              <a:ext uri="{FF2B5EF4-FFF2-40B4-BE49-F238E27FC236}">
                <a16:creationId xmlns:a16="http://schemas.microsoft.com/office/drawing/2014/main" id="{1E291D6B-2F96-DC40-B27C-0E086507AB6D}"/>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7" name="Slide Number Placeholder 6">
            <a:extLst>
              <a:ext uri="{FF2B5EF4-FFF2-40B4-BE49-F238E27FC236}">
                <a16:creationId xmlns:a16="http://schemas.microsoft.com/office/drawing/2014/main" id="{61EA5519-9B25-9A58-4884-D42FBF3428ED}"/>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572859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6DC68-D9FD-B079-A8B1-5CBADBCB9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5A248147-0F47-57CF-2B3A-03DB6CA3B2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6602EE94-CC55-0ABD-E63A-B39F7FB460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79FF17-2574-FE09-B2C9-2819F9983C9B}"/>
              </a:ext>
            </a:extLst>
          </p:cNvPr>
          <p:cNvSpPr>
            <a:spLocks noGrp="1"/>
          </p:cNvSpPr>
          <p:nvPr>
            <p:ph type="dt" sz="half" idx="10"/>
          </p:nvPr>
        </p:nvSpPr>
        <p:spPr/>
        <p:txBody>
          <a:bodyPr/>
          <a:lstStyle/>
          <a:p>
            <a:fld id="{924C83B9-63B5-DE46-839F-169469E4CBF3}" type="datetime1">
              <a:rPr lang="en-US" smtClean="0"/>
              <a:t>6/25/24</a:t>
            </a:fld>
            <a:endParaRPr lang="en-CN"/>
          </a:p>
        </p:txBody>
      </p:sp>
      <p:sp>
        <p:nvSpPr>
          <p:cNvPr id="6" name="Footer Placeholder 5">
            <a:extLst>
              <a:ext uri="{FF2B5EF4-FFF2-40B4-BE49-F238E27FC236}">
                <a16:creationId xmlns:a16="http://schemas.microsoft.com/office/drawing/2014/main" id="{16B46F27-3582-654E-A5D5-5B63980A403B}"/>
              </a:ext>
            </a:extLst>
          </p:cNvPr>
          <p:cNvSpPr>
            <a:spLocks noGrp="1"/>
          </p:cNvSpPr>
          <p:nvPr>
            <p:ph type="ftr" sz="quarter" idx="11"/>
          </p:nvPr>
        </p:nvSpPr>
        <p:spPr/>
        <p:txBody>
          <a:bodyPr/>
          <a:lstStyle/>
          <a:p>
            <a:r>
              <a:rPr lang="en-US"/>
              <a:t>https://github.com/Kotlin/KEEP/blob/master/proposals/context-receivers.md</a:t>
            </a:r>
            <a:endParaRPr lang="en-CN"/>
          </a:p>
        </p:txBody>
      </p:sp>
      <p:sp>
        <p:nvSpPr>
          <p:cNvPr id="7" name="Slide Number Placeholder 6">
            <a:extLst>
              <a:ext uri="{FF2B5EF4-FFF2-40B4-BE49-F238E27FC236}">
                <a16:creationId xmlns:a16="http://schemas.microsoft.com/office/drawing/2014/main" id="{C69BBDD0-3E8E-F592-AEE4-291AFD0D151C}"/>
              </a:ext>
            </a:extLst>
          </p:cNvPr>
          <p:cNvSpPr>
            <a:spLocks noGrp="1"/>
          </p:cNvSpPr>
          <p:nvPr>
            <p:ph type="sldNum" sz="quarter" idx="12"/>
          </p:nvPr>
        </p:nvSpPr>
        <p:spPr/>
        <p:txBody>
          <a:bodyPr/>
          <a:lstStyle/>
          <a:p>
            <a:fld id="{7DC8E1C9-E5E0-5047-93E5-F1FC54F7F5E3}" type="slidenum">
              <a:rPr lang="en-CN" smtClean="0"/>
              <a:t>‹#›</a:t>
            </a:fld>
            <a:endParaRPr lang="en-CN"/>
          </a:p>
        </p:txBody>
      </p:sp>
    </p:spTree>
    <p:extLst>
      <p:ext uri="{BB962C8B-B14F-4D97-AF65-F5344CB8AC3E}">
        <p14:creationId xmlns:p14="http://schemas.microsoft.com/office/powerpoint/2010/main" val="1332841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F82DE4-A354-45F5-E10F-9238F1D963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83088F2-2354-9478-BE34-9CD87EC928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A9331CB2-1C1F-7EA2-8F66-F9AC5881C7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F54E80-9ACB-A442-BC79-9813EF8BA891}" type="datetime1">
              <a:rPr lang="en-US" smtClean="0"/>
              <a:t>6/25/24</a:t>
            </a:fld>
            <a:endParaRPr lang="en-CN"/>
          </a:p>
        </p:txBody>
      </p:sp>
      <p:sp>
        <p:nvSpPr>
          <p:cNvPr id="5" name="Footer Placeholder 4">
            <a:extLst>
              <a:ext uri="{FF2B5EF4-FFF2-40B4-BE49-F238E27FC236}">
                <a16:creationId xmlns:a16="http://schemas.microsoft.com/office/drawing/2014/main" id="{BA659A76-5B16-8EC6-A0EE-70CD633F9C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https://github.com/Kotlin/KEEP/blob/master/proposals/context-receivers.md</a:t>
            </a:r>
            <a:endParaRPr lang="en-CN"/>
          </a:p>
        </p:txBody>
      </p:sp>
      <p:sp>
        <p:nvSpPr>
          <p:cNvPr id="6" name="Slide Number Placeholder 5">
            <a:extLst>
              <a:ext uri="{FF2B5EF4-FFF2-40B4-BE49-F238E27FC236}">
                <a16:creationId xmlns:a16="http://schemas.microsoft.com/office/drawing/2014/main" id="{0D3D4400-91F1-EAF9-12AC-8B9F9F5152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DC8E1C9-E5E0-5047-93E5-F1FC54F7F5E3}" type="slidenum">
              <a:rPr lang="en-CN" smtClean="0"/>
              <a:t>‹#›</a:t>
            </a:fld>
            <a:endParaRPr lang="en-CN"/>
          </a:p>
        </p:txBody>
      </p:sp>
    </p:spTree>
    <p:extLst>
      <p:ext uri="{BB962C8B-B14F-4D97-AF65-F5344CB8AC3E}">
        <p14:creationId xmlns:p14="http://schemas.microsoft.com/office/powerpoint/2010/main" val="15923638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11_28CE4BEF.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06_82F92092.xml"/><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Kotlin/KEEP/blob/master/proposals/context-receivers.m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kotlinlang.org/docs/lambdas.html#function-literals-with-receiver"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silica.io/understanding-kotlin-coroutines/2/"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hyperlink" Target="https://medium.com/google-developer-experts/coroutines-suspending-state-machines-36b189f8aa6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https://colin-scott.github.io/personal_website/research/interactive_latency.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ithare.com/infographics-operation-costs-in-cpu-clock-cycle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scaler.com/topics/operating-system/process-control-block-in-o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www.scaler.com/topics/operating-system/context-switching-in-o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Kotlin/kotlinx.coroutines/issues/360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hyperlink" Target="https://mariadb.com/resources/blog/benchmark-jdbc-connectors-and-java-21-virtual-threads/"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news.ycombinator.com/item?id=36833851"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hyperlink" Target="https://www.techyourchance.com/kotlin-coroutines-vs-threads-memory-benchmark/"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hyperlink" Target="https://arrow-kt.io/learn/coroutines/st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Kotlin/KEEP/blob/master/proposals/context-receivers.md#reflection-desig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github.com/Kotlin/KEEP/blob/master/proposals/context-receivers.md" TargetMode="External"/><Relationship Id="rId4" Type="http://schemas.openxmlformats.org/officeDocument/2006/relationships/image" Target="../media/image67.jpeg"/></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st.github.com/djspiewak/46b543800958cf61af6efa8e072bfd5c"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3" Type="http://schemas.openxmlformats.org/officeDocument/2006/relationships/chart" Target="../charts/chart1.xml"/><Relationship Id="rId7" Type="http://schemas.openxmlformats.org/officeDocument/2006/relationships/image" Target="../media/image6.jpeg"/><Relationship Id="rId12"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BDD75A-239C-C392-1CCB-F43914B1863C}"/>
              </a:ext>
            </a:extLst>
          </p:cNvPr>
          <p:cNvSpPr>
            <a:spLocks noGrp="1"/>
          </p:cNvSpPr>
          <p:nvPr>
            <p:ph type="ctrTitle"/>
          </p:nvPr>
        </p:nvSpPr>
        <p:spPr>
          <a:xfrm>
            <a:off x="838200" y="451381"/>
            <a:ext cx="10512552" cy="4066540"/>
          </a:xfrm>
        </p:spPr>
        <p:txBody>
          <a:bodyPr anchor="b">
            <a:normAutofit/>
          </a:bodyPr>
          <a:lstStyle/>
          <a:p>
            <a:pPr algn="l"/>
            <a:r>
              <a:rPr lang="en-CN" sz="6600" dirty="0"/>
              <a:t>使用</a:t>
            </a:r>
            <a:r>
              <a:rPr lang="zh-CN" altLang="en-US" sz="6600" dirty="0"/>
              <a:t> </a:t>
            </a:r>
            <a:r>
              <a:rPr lang="en-US" altLang="zh-CN" sz="6600" dirty="0">
                <a:solidFill>
                  <a:srgbClr val="0070C0"/>
                </a:solidFill>
                <a:latin typeface="Source Code Pro" panose="020B0509030403020204" pitchFamily="49" charset="0"/>
                <a:ea typeface="Source Code Pro" panose="020B0509030403020204" pitchFamily="49" charset="0"/>
              </a:rPr>
              <a:t>context</a:t>
            </a:r>
            <a:r>
              <a:rPr lang="zh-CN" altLang="en-US" sz="6600" dirty="0">
                <a:latin typeface="Source Code Pro" panose="020B0509030403020204" pitchFamily="49" charset="0"/>
              </a:rPr>
              <a:t> </a:t>
            </a:r>
            <a:r>
              <a:rPr lang="en-US" altLang="zh-CN" sz="6600" dirty="0">
                <a:solidFill>
                  <a:srgbClr val="0070C0"/>
                </a:solidFill>
                <a:latin typeface="Source Code Pro" panose="020B0509030403020204" pitchFamily="49" charset="0"/>
                <a:ea typeface="Source Code Pro" panose="020B0509030403020204" pitchFamily="49" charset="0"/>
              </a:rPr>
              <a:t>receivers</a:t>
            </a:r>
            <a:r>
              <a:rPr lang="zh-CN" altLang="en-US" sz="6600" dirty="0">
                <a:latin typeface="Source Code Pro" panose="020B0509030403020204" pitchFamily="49" charset="0"/>
              </a:rPr>
              <a:t> </a:t>
            </a:r>
            <a:r>
              <a:rPr lang="zh-CN" altLang="en-US" sz="6600" dirty="0"/>
              <a:t>和 </a:t>
            </a:r>
            <a:r>
              <a:rPr lang="en-US" altLang="zh-CN" sz="6600" dirty="0">
                <a:solidFill>
                  <a:srgbClr val="0070C0"/>
                </a:solidFill>
                <a:latin typeface="Source Code Pro" panose="020B0509030403020204" pitchFamily="49" charset="0"/>
                <a:ea typeface="Source Code Pro" panose="020B0509030403020204" pitchFamily="49" charset="0"/>
              </a:rPr>
              <a:t>suspend</a:t>
            </a:r>
            <a:r>
              <a:rPr lang="zh-CN" altLang="en-US" sz="6600" dirty="0"/>
              <a:t> 开发现代软件</a:t>
            </a:r>
            <a:endParaRPr lang="en-CN" sz="6600" dirty="0"/>
          </a:p>
        </p:txBody>
      </p:sp>
      <p:sp>
        <p:nvSpPr>
          <p:cNvPr id="3" name="Subtitle 2">
            <a:extLst>
              <a:ext uri="{FF2B5EF4-FFF2-40B4-BE49-F238E27FC236}">
                <a16:creationId xmlns:a16="http://schemas.microsoft.com/office/drawing/2014/main" id="{EB1C73C5-E548-C776-C2C1-C648F88CB143}"/>
              </a:ext>
            </a:extLst>
          </p:cNvPr>
          <p:cNvSpPr>
            <a:spLocks noGrp="1"/>
          </p:cNvSpPr>
          <p:nvPr>
            <p:ph type="subTitle" idx="1"/>
          </p:nvPr>
        </p:nvSpPr>
        <p:spPr>
          <a:xfrm>
            <a:off x="838199" y="4983276"/>
            <a:ext cx="10512552" cy="1126680"/>
          </a:xfrm>
        </p:spPr>
        <p:txBody>
          <a:bodyPr>
            <a:normAutofit/>
          </a:bodyPr>
          <a:lstStyle/>
          <a:p>
            <a:pPr algn="l"/>
            <a:r>
              <a:rPr lang="en-US" dirty="0"/>
              <a:t>utilizing </a:t>
            </a:r>
            <a:r>
              <a:rPr lang="en-US" dirty="0">
                <a:solidFill>
                  <a:srgbClr val="0070C0"/>
                </a:solidFill>
                <a:latin typeface="Source Code Pro" panose="020B0509030403020204" pitchFamily="49" charset="0"/>
                <a:ea typeface="Source Code Pro" panose="020B0509030403020204" pitchFamily="49" charset="0"/>
              </a:rPr>
              <a:t>context receivers </a:t>
            </a:r>
            <a:r>
              <a:rPr lang="en-US" dirty="0"/>
              <a:t>and</a:t>
            </a:r>
            <a:r>
              <a:rPr lang="zh-CN" altLang="en-US" dirty="0"/>
              <a:t> </a:t>
            </a:r>
            <a:r>
              <a:rPr lang="en-US" dirty="0">
                <a:solidFill>
                  <a:srgbClr val="0070C0"/>
                </a:solidFill>
                <a:latin typeface="Source Code Pro" panose="020B0509030403020204" pitchFamily="49" charset="0"/>
                <a:ea typeface="Source Code Pro" panose="020B0509030403020204" pitchFamily="49" charset="0"/>
              </a:rPr>
              <a:t>suspend</a:t>
            </a:r>
            <a:r>
              <a:rPr lang="en-US" dirty="0"/>
              <a:t> to create a modern backend service using </a:t>
            </a:r>
            <a:r>
              <a:rPr lang="en-US" b="1" dirty="0">
                <a:solidFill>
                  <a:srgbClr val="00B050"/>
                </a:solidFill>
                <a:latin typeface="AkayaKanadaka" panose="02010502080401010103" pitchFamily="2" charset="77"/>
                <a:ea typeface="Padyakke Expanded One" pitchFamily="2" charset="77"/>
                <a:cs typeface="AkayaKanadaka" panose="02010502080401010103" pitchFamily="2" charset="77"/>
              </a:rPr>
              <a:t>idiomatic</a:t>
            </a:r>
            <a:r>
              <a:rPr lang="en-US" dirty="0"/>
              <a:t> Kotlin</a:t>
            </a:r>
            <a:endParaRPr lang="en-CN" dirty="0"/>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2320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4DCAB2-4E84-9B82-5F8C-8C0B53E1AE5C}"/>
              </a:ext>
            </a:extLst>
          </p:cNvPr>
          <p:cNvSpPr>
            <a:spLocks noGrp="1"/>
          </p:cNvSpPr>
          <p:nvPr>
            <p:ph type="title"/>
          </p:nvPr>
        </p:nvSpPr>
        <p:spPr>
          <a:xfrm>
            <a:off x="640079" y="329184"/>
            <a:ext cx="7443547" cy="1783080"/>
          </a:xfrm>
        </p:spPr>
        <p:txBody>
          <a:bodyPr anchor="b">
            <a:normAutofit/>
          </a:bodyPr>
          <a:lstStyle/>
          <a:p>
            <a:r>
              <a:rPr lang="en-CN" sz="5400" dirty="0"/>
              <a:t>如果</a:t>
            </a:r>
            <a:r>
              <a:rPr lang="en-US" altLang="zh-CN" sz="5400" dirty="0">
                <a:latin typeface="Source Code Pro" panose="020B0509030403020204" pitchFamily="49" charset="0"/>
                <a:ea typeface="Source Code Pro" panose="020B0509030403020204" pitchFamily="49" charset="0"/>
              </a:rPr>
              <a:t>@</a:t>
            </a:r>
            <a:r>
              <a:rPr lang="en-US" altLang="zh-CN" sz="5400" dirty="0" err="1">
                <a:latin typeface="Source Code Pro" panose="020B0509030403020204" pitchFamily="49" charset="0"/>
                <a:ea typeface="Source Code Pro" panose="020B0509030403020204" pitchFamily="49" charset="0"/>
              </a:rPr>
              <a:t>Autowired</a:t>
            </a:r>
            <a:r>
              <a:rPr lang="zh-CN" altLang="en-US" sz="5400" dirty="0"/>
              <a:t>可以用在方法参数上？</a:t>
            </a:r>
            <a:endParaRPr lang="en-CN" sz="5400" dirty="0"/>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7DC6669-1549-0D70-73EF-46A38EFD4F05}"/>
              </a:ext>
            </a:extLst>
          </p:cNvPr>
          <p:cNvSpPr>
            <a:spLocks noGrp="1"/>
          </p:cNvSpPr>
          <p:nvPr>
            <p:ph idx="1"/>
          </p:nvPr>
        </p:nvSpPr>
        <p:spPr>
          <a:xfrm>
            <a:off x="9069417" y="3722249"/>
            <a:ext cx="2482503" cy="853087"/>
          </a:xfrm>
        </p:spPr>
        <p:txBody>
          <a:bodyPr>
            <a:normAutofit/>
          </a:bodyPr>
          <a:lstStyle/>
          <a:p>
            <a:r>
              <a:rPr lang="zh-CN" altLang="en-US" sz="2200" dirty="0"/>
              <a:t>重新发明 </a:t>
            </a:r>
            <a:r>
              <a:rPr lang="en-US" altLang="zh-CN" sz="2200" dirty="0"/>
              <a:t>context</a:t>
            </a:r>
            <a:r>
              <a:rPr lang="zh-CN" altLang="en-US" sz="2200" dirty="0"/>
              <a:t> </a:t>
            </a:r>
            <a:r>
              <a:rPr lang="en-US" altLang="zh-CN" sz="2200" dirty="0"/>
              <a:t>receivers</a:t>
            </a:r>
          </a:p>
        </p:txBody>
      </p:sp>
      <p:pic>
        <p:nvPicPr>
          <p:cNvPr id="5" name="Picture 4">
            <a:extLst>
              <a:ext uri="{FF2B5EF4-FFF2-40B4-BE49-F238E27FC236}">
                <a16:creationId xmlns:a16="http://schemas.microsoft.com/office/drawing/2014/main" id="{835CBCBF-3E0A-07FF-0CF3-2A774B69E823}"/>
              </a:ext>
            </a:extLst>
          </p:cNvPr>
          <p:cNvPicPr>
            <a:picLocks noChangeAspect="1"/>
          </p:cNvPicPr>
          <p:nvPr/>
        </p:nvPicPr>
        <p:blipFill>
          <a:blip r:embed="rId4"/>
          <a:stretch>
            <a:fillRect/>
          </a:stretch>
        </p:blipFill>
        <p:spPr>
          <a:xfrm>
            <a:off x="640080" y="2698762"/>
            <a:ext cx="7443548" cy="2046975"/>
          </a:xfrm>
          <a:prstGeom prst="rect">
            <a:avLst/>
          </a:prstGeom>
        </p:spPr>
      </p:pic>
      <p:pic>
        <p:nvPicPr>
          <p:cNvPr id="6" name="Picture 5">
            <a:extLst>
              <a:ext uri="{FF2B5EF4-FFF2-40B4-BE49-F238E27FC236}">
                <a16:creationId xmlns:a16="http://schemas.microsoft.com/office/drawing/2014/main" id="{2EF3A7C3-4BE3-10EF-ED9A-4A270C675A88}"/>
              </a:ext>
            </a:extLst>
          </p:cNvPr>
          <p:cNvPicPr>
            <a:picLocks noChangeAspect="1"/>
          </p:cNvPicPr>
          <p:nvPr/>
        </p:nvPicPr>
        <p:blipFill>
          <a:blip r:embed="rId5"/>
          <a:stretch>
            <a:fillRect/>
          </a:stretch>
        </p:blipFill>
        <p:spPr>
          <a:xfrm>
            <a:off x="2363890" y="5332235"/>
            <a:ext cx="3995928" cy="719266"/>
          </a:xfrm>
          <a:prstGeom prst="rect">
            <a:avLst/>
          </a:prstGeom>
        </p:spPr>
      </p:pic>
      <p:sp>
        <p:nvSpPr>
          <p:cNvPr id="4" name="Rectangle 3">
            <a:extLst>
              <a:ext uri="{FF2B5EF4-FFF2-40B4-BE49-F238E27FC236}">
                <a16:creationId xmlns:a16="http://schemas.microsoft.com/office/drawing/2014/main" id="{58FDC25F-6763-DCE2-D502-21F246352086}"/>
              </a:ext>
            </a:extLst>
          </p:cNvPr>
          <p:cNvSpPr/>
          <p:nvPr/>
        </p:nvSpPr>
        <p:spPr>
          <a:xfrm>
            <a:off x="3114675" y="3722249"/>
            <a:ext cx="935831" cy="256820"/>
          </a:xfrm>
          <a:prstGeom prst="rect">
            <a:avLst/>
          </a:prstGeom>
          <a:solidFill>
            <a:srgbClr val="92D050">
              <a:alpha val="5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684608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5D38A74-4C0C-3B9A-AE7E-6594D5214CBE}"/>
              </a:ext>
            </a:extLst>
          </p:cNvPr>
          <p:cNvSpPr>
            <a:spLocks noGrp="1"/>
          </p:cNvSpPr>
          <p:nvPr>
            <p:ph type="title"/>
          </p:nvPr>
        </p:nvSpPr>
        <p:spPr>
          <a:xfrm>
            <a:off x="1051560" y="586822"/>
            <a:ext cx="3657600" cy="1645920"/>
          </a:xfrm>
        </p:spPr>
        <p:txBody>
          <a:bodyPr>
            <a:normAutofit/>
          </a:bodyPr>
          <a:lstStyle/>
          <a:p>
            <a:r>
              <a:rPr lang="en-CN" sz="3200" dirty="0"/>
              <a:t>什么是</a:t>
            </a:r>
            <a:r>
              <a:rPr lang="zh-CN" altLang="en-US" sz="3200" dirty="0"/>
              <a:t> </a:t>
            </a:r>
            <a:r>
              <a:rPr lang="en-US" altLang="zh-CN" sz="3200" dirty="0"/>
              <a:t>Context</a:t>
            </a:r>
            <a:r>
              <a:rPr lang="zh-CN" altLang="en-US" sz="3200" dirty="0"/>
              <a:t> </a:t>
            </a:r>
            <a:r>
              <a:rPr lang="en-US" altLang="zh-CN" sz="3200" dirty="0"/>
              <a:t>Receivers</a:t>
            </a:r>
            <a:endParaRPr lang="en-CN" sz="3200" dirty="0"/>
          </a:p>
        </p:txBody>
      </p:sp>
      <p:sp>
        <p:nvSpPr>
          <p:cNvPr id="29" name="Rectangle 28">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0" name="Rectangle 29">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17AB76-2919-A288-4869-3D447E1247BE}"/>
              </a:ext>
            </a:extLst>
          </p:cNvPr>
          <p:cNvSpPr>
            <a:spLocks noGrp="1"/>
          </p:cNvSpPr>
          <p:nvPr>
            <p:ph idx="1"/>
          </p:nvPr>
        </p:nvSpPr>
        <p:spPr>
          <a:xfrm>
            <a:off x="5250106" y="586822"/>
            <a:ext cx="6106742" cy="1645920"/>
          </a:xfrm>
        </p:spPr>
        <p:txBody>
          <a:bodyPr anchor="ctr">
            <a:normAutofit/>
          </a:bodyPr>
          <a:lstStyle/>
          <a:p>
            <a:r>
              <a:rPr lang="en-CN" sz="1800" dirty="0">
                <a:hlinkClick r:id="rId4"/>
              </a:rPr>
              <a:t>KEEP-259</a:t>
            </a:r>
            <a:endParaRPr lang="en-CN" sz="1800" dirty="0"/>
          </a:p>
          <a:p>
            <a:r>
              <a:rPr lang="en-CN" sz="1800" dirty="0"/>
              <a:t>编译期静态依赖注入</a:t>
            </a:r>
          </a:p>
          <a:p>
            <a:endParaRPr lang="en-CN" sz="1800" dirty="0"/>
          </a:p>
        </p:txBody>
      </p:sp>
      <p:pic>
        <p:nvPicPr>
          <p:cNvPr id="7" name="Picture 6">
            <a:extLst>
              <a:ext uri="{FF2B5EF4-FFF2-40B4-BE49-F238E27FC236}">
                <a16:creationId xmlns:a16="http://schemas.microsoft.com/office/drawing/2014/main" id="{46814F23-2B92-3056-EC99-19E21FE87578}"/>
              </a:ext>
            </a:extLst>
          </p:cNvPr>
          <p:cNvPicPr>
            <a:picLocks noChangeAspect="1"/>
          </p:cNvPicPr>
          <p:nvPr/>
        </p:nvPicPr>
        <p:blipFill>
          <a:blip r:embed="rId5"/>
          <a:stretch>
            <a:fillRect/>
          </a:stretch>
        </p:blipFill>
        <p:spPr>
          <a:xfrm>
            <a:off x="557783" y="3190027"/>
            <a:ext cx="5481509" cy="2562604"/>
          </a:xfrm>
          <a:prstGeom prst="rect">
            <a:avLst/>
          </a:prstGeom>
        </p:spPr>
      </p:pic>
      <p:pic>
        <p:nvPicPr>
          <p:cNvPr id="6" name="Picture 5">
            <a:extLst>
              <a:ext uri="{FF2B5EF4-FFF2-40B4-BE49-F238E27FC236}">
                <a16:creationId xmlns:a16="http://schemas.microsoft.com/office/drawing/2014/main" id="{59EBDCA9-C72C-F606-C4E1-ACC0F119ABDA}"/>
              </a:ext>
            </a:extLst>
          </p:cNvPr>
          <p:cNvPicPr>
            <a:picLocks noChangeAspect="1"/>
          </p:cNvPicPr>
          <p:nvPr/>
        </p:nvPicPr>
        <p:blipFill>
          <a:blip r:embed="rId6"/>
          <a:stretch>
            <a:fillRect/>
          </a:stretch>
        </p:blipFill>
        <p:spPr>
          <a:xfrm>
            <a:off x="6198781" y="3297675"/>
            <a:ext cx="5523082" cy="2347308"/>
          </a:xfrm>
          <a:prstGeom prst="rect">
            <a:avLst/>
          </a:prstGeom>
        </p:spPr>
      </p:pic>
      <p:pic>
        <p:nvPicPr>
          <p:cNvPr id="8" name="Picture 7">
            <a:extLst>
              <a:ext uri="{FF2B5EF4-FFF2-40B4-BE49-F238E27FC236}">
                <a16:creationId xmlns:a16="http://schemas.microsoft.com/office/drawing/2014/main" id="{06518668-E0FC-C466-CC6F-B3D8163B584D}"/>
              </a:ext>
            </a:extLst>
          </p:cNvPr>
          <p:cNvPicPr>
            <a:picLocks noChangeAspect="1"/>
          </p:cNvPicPr>
          <p:nvPr/>
        </p:nvPicPr>
        <p:blipFill>
          <a:blip r:embed="rId7"/>
          <a:stretch>
            <a:fillRect/>
          </a:stretch>
        </p:blipFill>
        <p:spPr>
          <a:xfrm>
            <a:off x="2209800" y="3772217"/>
            <a:ext cx="7772400" cy="2692179"/>
          </a:xfrm>
          <a:prstGeom prst="rect">
            <a:avLst/>
          </a:prstGeom>
        </p:spPr>
      </p:pic>
    </p:spTree>
    <p:extLst>
      <p:ext uri="{BB962C8B-B14F-4D97-AF65-F5344CB8AC3E}">
        <p14:creationId xmlns:p14="http://schemas.microsoft.com/office/powerpoint/2010/main" val="2197364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504B8D-B6E1-ED99-AB31-B258A535CC21}"/>
              </a:ext>
            </a:extLst>
          </p:cNvPr>
          <p:cNvSpPr>
            <a:spLocks noGrp="1"/>
          </p:cNvSpPr>
          <p:nvPr>
            <p:ph type="title"/>
          </p:nvPr>
        </p:nvSpPr>
        <p:spPr>
          <a:xfrm>
            <a:off x="838200" y="365125"/>
            <a:ext cx="10515600" cy="1325563"/>
          </a:xfrm>
        </p:spPr>
        <p:txBody>
          <a:bodyPr>
            <a:normAutofit/>
          </a:bodyPr>
          <a:lstStyle/>
          <a:p>
            <a:r>
              <a:rPr lang="en-CN" sz="5400" dirty="0"/>
              <a:t>来自</a:t>
            </a:r>
            <a:r>
              <a:rPr lang="zh-CN" altLang="en-US" sz="5400" dirty="0"/>
              <a:t> </a:t>
            </a:r>
            <a:r>
              <a:rPr lang="en-CN" sz="5400" dirty="0"/>
              <a:t>Kotlin</a:t>
            </a:r>
            <a:r>
              <a:rPr lang="zh-CN" altLang="en-US" sz="5400" dirty="0"/>
              <a:t> </a:t>
            </a:r>
            <a:r>
              <a:rPr lang="zh-CN" altLang="en-US" sz="5400" dirty="0">
                <a:hlinkClick r:id="rId3"/>
              </a:rPr>
              <a:t>核心语法</a:t>
            </a:r>
            <a:r>
              <a:rPr lang="zh-CN" altLang="en-US" sz="5400" dirty="0"/>
              <a:t>概念</a:t>
            </a:r>
            <a:endParaRPr lang="en-CN" sz="5400" dirty="0"/>
          </a:p>
        </p:txBody>
      </p:sp>
      <p:sp>
        <p:nvSpPr>
          <p:cNvPr id="2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ADA7C60D-62E1-F86D-8011-935029E50432}"/>
              </a:ext>
            </a:extLst>
          </p:cNvPr>
          <p:cNvPicPr>
            <a:picLocks noChangeAspect="1"/>
          </p:cNvPicPr>
          <p:nvPr/>
        </p:nvPicPr>
        <p:blipFill>
          <a:blip r:embed="rId4"/>
          <a:stretch>
            <a:fillRect/>
          </a:stretch>
        </p:blipFill>
        <p:spPr>
          <a:xfrm>
            <a:off x="4232477" y="2228087"/>
            <a:ext cx="3727047" cy="1131425"/>
          </a:xfrm>
          <a:prstGeom prst="rect">
            <a:avLst/>
          </a:prstGeom>
        </p:spPr>
      </p:pic>
      <p:pic>
        <p:nvPicPr>
          <p:cNvPr id="8" name="Picture 7">
            <a:extLst>
              <a:ext uri="{FF2B5EF4-FFF2-40B4-BE49-F238E27FC236}">
                <a16:creationId xmlns:a16="http://schemas.microsoft.com/office/drawing/2014/main" id="{2B023EE8-802B-8D62-2202-2EC489EC4CA2}"/>
              </a:ext>
            </a:extLst>
          </p:cNvPr>
          <p:cNvPicPr>
            <a:picLocks noChangeAspect="1"/>
          </p:cNvPicPr>
          <p:nvPr/>
        </p:nvPicPr>
        <p:blipFill>
          <a:blip r:embed="rId5"/>
          <a:stretch>
            <a:fillRect/>
          </a:stretch>
        </p:blipFill>
        <p:spPr>
          <a:xfrm>
            <a:off x="1004588" y="3983721"/>
            <a:ext cx="10182824" cy="665129"/>
          </a:xfrm>
          <a:prstGeom prst="rect">
            <a:avLst/>
          </a:prstGeom>
        </p:spPr>
      </p:pic>
      <p:pic>
        <p:nvPicPr>
          <p:cNvPr id="9" name="Picture 8">
            <a:extLst>
              <a:ext uri="{FF2B5EF4-FFF2-40B4-BE49-F238E27FC236}">
                <a16:creationId xmlns:a16="http://schemas.microsoft.com/office/drawing/2014/main" id="{90CC27D3-393C-E4DC-E13A-FABA7E03FD84}"/>
              </a:ext>
            </a:extLst>
          </p:cNvPr>
          <p:cNvPicPr>
            <a:picLocks noChangeAspect="1"/>
          </p:cNvPicPr>
          <p:nvPr/>
        </p:nvPicPr>
        <p:blipFill>
          <a:blip r:embed="rId6"/>
          <a:stretch>
            <a:fillRect/>
          </a:stretch>
        </p:blipFill>
        <p:spPr>
          <a:xfrm>
            <a:off x="3641806" y="5494780"/>
            <a:ext cx="4908387" cy="682183"/>
          </a:xfrm>
          <a:prstGeom prst="rect">
            <a:avLst/>
          </a:prstGeom>
        </p:spPr>
      </p:pic>
      <p:cxnSp>
        <p:nvCxnSpPr>
          <p:cNvPr id="11" name="Straight Arrow Connector 10">
            <a:extLst>
              <a:ext uri="{FF2B5EF4-FFF2-40B4-BE49-F238E27FC236}">
                <a16:creationId xmlns:a16="http://schemas.microsoft.com/office/drawing/2014/main" id="{D1E9CE11-6CD6-A42E-6849-EEDE8B0663FF}"/>
              </a:ext>
            </a:extLst>
          </p:cNvPr>
          <p:cNvCxnSpPr/>
          <p:nvPr/>
        </p:nvCxnSpPr>
        <p:spPr>
          <a:xfrm>
            <a:off x="4726498" y="2565549"/>
            <a:ext cx="0" cy="1511544"/>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DF50E9C9-ABE7-AA7D-8EE4-F5E61E1B6CD4}"/>
              </a:ext>
            </a:extLst>
          </p:cNvPr>
          <p:cNvCxnSpPr>
            <a:cxnSpLocks/>
          </p:cNvCxnSpPr>
          <p:nvPr/>
        </p:nvCxnSpPr>
        <p:spPr>
          <a:xfrm flipH="1">
            <a:off x="6519447" y="4437560"/>
            <a:ext cx="1703167" cy="12958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62C111A9-1D8E-D60D-111F-DA0015540C0F}"/>
              </a:ext>
            </a:extLst>
          </p:cNvPr>
          <p:cNvCxnSpPr>
            <a:cxnSpLocks/>
          </p:cNvCxnSpPr>
          <p:nvPr/>
        </p:nvCxnSpPr>
        <p:spPr>
          <a:xfrm flipH="1" flipV="1">
            <a:off x="5289307" y="2793799"/>
            <a:ext cx="2573094" cy="293956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5834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091406F-C808-AB66-47C7-2DE2B0473E3D}"/>
              </a:ext>
            </a:extLst>
          </p:cNvPr>
          <p:cNvSpPr/>
          <p:nvPr/>
        </p:nvSpPr>
        <p:spPr>
          <a:xfrm>
            <a:off x="3908190" y="1241190"/>
            <a:ext cx="4375619" cy="4375619"/>
          </a:xfrm>
          <a:prstGeom prst="roundRect">
            <a:avLst>
              <a:gd name="adj" fmla="val 50000"/>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CN" dirty="0">
                <a:solidFill>
                  <a:srgbClr val="0070C0"/>
                </a:solidFill>
                <a:latin typeface="Source Code Pro" panose="020B0509030403020204" pitchFamily="49" charset="0"/>
                <a:ea typeface="Source Code Pro" panose="020B0509030403020204" pitchFamily="49" charset="0"/>
              </a:rPr>
              <a:t>Class Foo</a:t>
            </a:r>
          </a:p>
        </p:txBody>
      </p:sp>
      <p:sp>
        <p:nvSpPr>
          <p:cNvPr id="11" name="Rectangle 10">
            <a:extLst>
              <a:ext uri="{FF2B5EF4-FFF2-40B4-BE49-F238E27FC236}">
                <a16:creationId xmlns:a16="http://schemas.microsoft.com/office/drawing/2014/main" id="{F0A9B0A3-3AF1-D8B3-F821-F7786E531600}"/>
              </a:ext>
            </a:extLst>
          </p:cNvPr>
          <p:cNvSpPr/>
          <p:nvPr/>
        </p:nvSpPr>
        <p:spPr>
          <a:xfrm>
            <a:off x="6519296" y="4418230"/>
            <a:ext cx="1019751"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xxx(…)</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3" name="Rectangle 12">
            <a:extLst>
              <a:ext uri="{FF2B5EF4-FFF2-40B4-BE49-F238E27FC236}">
                <a16:creationId xmlns:a16="http://schemas.microsoft.com/office/drawing/2014/main" id="{97C04016-C181-8CB1-42DD-62781C057A39}"/>
              </a:ext>
            </a:extLst>
          </p:cNvPr>
          <p:cNvSpPr/>
          <p:nvPr/>
        </p:nvSpPr>
        <p:spPr>
          <a:xfrm>
            <a:off x="4141393" y="2510338"/>
            <a:ext cx="1019751"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a:t>
            </a:r>
            <a:r>
              <a:rPr lang="en-US" dirty="0" err="1">
                <a:solidFill>
                  <a:schemeClr val="tx1">
                    <a:lumMod val="65000"/>
                    <a:lumOff val="35000"/>
                  </a:schemeClr>
                </a:solidFill>
                <a:latin typeface="Source Code Pro" panose="020B0509030403020204" pitchFamily="49" charset="0"/>
                <a:ea typeface="Source Code Pro" panose="020B0509030403020204" pitchFamily="49" charset="0"/>
              </a:rPr>
              <a:t>yyy</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4" name="Rectangle 13">
            <a:extLst>
              <a:ext uri="{FF2B5EF4-FFF2-40B4-BE49-F238E27FC236}">
                <a16:creationId xmlns:a16="http://schemas.microsoft.com/office/drawing/2014/main" id="{20DB669F-C02B-0A72-2A1F-C4A40FE4708D}"/>
              </a:ext>
            </a:extLst>
          </p:cNvPr>
          <p:cNvSpPr/>
          <p:nvPr/>
        </p:nvSpPr>
        <p:spPr>
          <a:xfrm>
            <a:off x="4288679" y="4009830"/>
            <a:ext cx="1019751"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zzz(…)</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5" name="Rectangle 14">
            <a:extLst>
              <a:ext uri="{FF2B5EF4-FFF2-40B4-BE49-F238E27FC236}">
                <a16:creationId xmlns:a16="http://schemas.microsoft.com/office/drawing/2014/main" id="{88D26FC2-B61B-0805-7AB9-FC5CC3244895}"/>
              </a:ext>
            </a:extLst>
          </p:cNvPr>
          <p:cNvSpPr/>
          <p:nvPr/>
        </p:nvSpPr>
        <p:spPr>
          <a:xfrm>
            <a:off x="6841635" y="2200039"/>
            <a:ext cx="1019751"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7" name="Rounded Rectangle 6">
            <a:extLst>
              <a:ext uri="{FF2B5EF4-FFF2-40B4-BE49-F238E27FC236}">
                <a16:creationId xmlns:a16="http://schemas.microsoft.com/office/drawing/2014/main" id="{141AC83B-DADE-2BAB-8DA2-CC47D2099E4B}"/>
              </a:ext>
            </a:extLst>
          </p:cNvPr>
          <p:cNvSpPr/>
          <p:nvPr/>
        </p:nvSpPr>
        <p:spPr>
          <a:xfrm>
            <a:off x="5195998" y="2528999"/>
            <a:ext cx="1800000" cy="1800000"/>
          </a:xfrm>
          <a:prstGeom prst="roundRect">
            <a:avLst>
              <a:gd name="adj" fmla="val 50000"/>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endParaRPr lang="en-CN" sz="2000" dirty="0">
              <a:solidFill>
                <a:schemeClr val="tx1">
                  <a:lumMod val="85000"/>
                  <a:lumOff val="15000"/>
                </a:schemeClr>
              </a:solidFill>
              <a:latin typeface="Source Code Pro" panose="020B0509030403020204" pitchFamily="49" charset="0"/>
              <a:ea typeface="Source Code Pro" panose="020B0509030403020204" pitchFamily="49" charset="0"/>
            </a:endParaRPr>
          </a:p>
        </p:txBody>
      </p:sp>
      <p:sp>
        <p:nvSpPr>
          <p:cNvPr id="4" name="Rounded Rectangle 3">
            <a:extLst>
              <a:ext uri="{FF2B5EF4-FFF2-40B4-BE49-F238E27FC236}">
                <a16:creationId xmlns:a16="http://schemas.microsoft.com/office/drawing/2014/main" id="{804ADFD7-9904-A62D-59B7-42A1F74AB3C8}"/>
              </a:ext>
            </a:extLst>
          </p:cNvPr>
          <p:cNvSpPr/>
          <p:nvPr/>
        </p:nvSpPr>
        <p:spPr>
          <a:xfrm>
            <a:off x="5562742" y="3255724"/>
            <a:ext cx="1013899" cy="336696"/>
          </a:xfrm>
          <a:prstGeom prst="roundRect">
            <a:avLst>
              <a:gd name="adj"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dirty="0">
                <a:solidFill>
                  <a:srgbClr val="0070C0"/>
                </a:solidFill>
                <a:latin typeface="Source Code Pro" panose="020B0509030403020204" pitchFamily="49" charset="0"/>
                <a:ea typeface="Source Code Pro" panose="020B0509030403020204" pitchFamily="49" charset="0"/>
              </a:rPr>
              <a:t>fields</a:t>
            </a:r>
            <a:endParaRPr lang="en-CN" sz="2000" dirty="0">
              <a:solidFill>
                <a:schemeClr val="tx1">
                  <a:lumMod val="85000"/>
                  <a:lumOff val="15000"/>
                </a:schemeClr>
              </a:solidFill>
              <a:latin typeface="Source Code Pro" panose="020B0509030403020204" pitchFamily="49" charset="0"/>
              <a:ea typeface="Source Code Pro" panose="020B0509030403020204" pitchFamily="49" charset="0"/>
            </a:endParaRPr>
          </a:p>
        </p:txBody>
      </p:sp>
      <p:grpSp>
        <p:nvGrpSpPr>
          <p:cNvPr id="12" name="Group 11">
            <a:extLst>
              <a:ext uri="{FF2B5EF4-FFF2-40B4-BE49-F238E27FC236}">
                <a16:creationId xmlns:a16="http://schemas.microsoft.com/office/drawing/2014/main" id="{653B8A32-E0D7-C8A0-D58C-D7AD359A7166}"/>
              </a:ext>
            </a:extLst>
          </p:cNvPr>
          <p:cNvGrpSpPr/>
          <p:nvPr/>
        </p:nvGrpSpPr>
        <p:grpSpPr>
          <a:xfrm>
            <a:off x="5816256" y="2617179"/>
            <a:ext cx="506870" cy="473178"/>
            <a:chOff x="2638871" y="2589778"/>
            <a:chExt cx="506870" cy="473178"/>
          </a:xfrm>
        </p:grpSpPr>
        <p:sp>
          <p:nvSpPr>
            <p:cNvPr id="8" name="Triangle 7">
              <a:extLst>
                <a:ext uri="{FF2B5EF4-FFF2-40B4-BE49-F238E27FC236}">
                  <a16:creationId xmlns:a16="http://schemas.microsoft.com/office/drawing/2014/main" id="{545BE337-5B47-3DEF-607A-28E368BD854D}"/>
                </a:ext>
              </a:extLst>
            </p:cNvPr>
            <p:cNvSpPr/>
            <p:nvPr/>
          </p:nvSpPr>
          <p:spPr>
            <a:xfrm>
              <a:off x="2638871" y="2589778"/>
              <a:ext cx="484816" cy="417945"/>
            </a:xfrm>
            <a:prstGeom prst="triangl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9" name="TextBox 8">
              <a:extLst>
                <a:ext uri="{FF2B5EF4-FFF2-40B4-BE49-F238E27FC236}">
                  <a16:creationId xmlns:a16="http://schemas.microsoft.com/office/drawing/2014/main" id="{9FEDA583-A01C-7BDD-D0B8-B419239CE3EA}"/>
                </a:ext>
              </a:extLst>
            </p:cNvPr>
            <p:cNvSpPr txBox="1"/>
            <p:nvPr/>
          </p:nvSpPr>
          <p:spPr>
            <a:xfrm>
              <a:off x="2638871" y="2755179"/>
              <a:ext cx="506870" cy="307777"/>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Foo</a:t>
              </a:r>
            </a:p>
          </p:txBody>
        </p:sp>
      </p:grpSp>
      <p:grpSp>
        <p:nvGrpSpPr>
          <p:cNvPr id="17" name="Group 16">
            <a:extLst>
              <a:ext uri="{FF2B5EF4-FFF2-40B4-BE49-F238E27FC236}">
                <a16:creationId xmlns:a16="http://schemas.microsoft.com/office/drawing/2014/main" id="{6E931685-3175-C06B-81FB-C3CBD67850D1}"/>
              </a:ext>
            </a:extLst>
          </p:cNvPr>
          <p:cNvGrpSpPr/>
          <p:nvPr/>
        </p:nvGrpSpPr>
        <p:grpSpPr>
          <a:xfrm>
            <a:off x="5320334" y="3424072"/>
            <a:ext cx="484816" cy="475960"/>
            <a:chOff x="9635241" y="2856508"/>
            <a:chExt cx="484816" cy="475960"/>
          </a:xfrm>
        </p:grpSpPr>
        <p:sp>
          <p:nvSpPr>
            <p:cNvPr id="18" name="Triangle 17">
              <a:extLst>
                <a:ext uri="{FF2B5EF4-FFF2-40B4-BE49-F238E27FC236}">
                  <a16:creationId xmlns:a16="http://schemas.microsoft.com/office/drawing/2014/main" id="{53BDAF5E-E398-C1EA-CFC2-DCA682A723DC}"/>
                </a:ext>
              </a:extLst>
            </p:cNvPr>
            <p:cNvSpPr/>
            <p:nvPr/>
          </p:nvSpPr>
          <p:spPr>
            <a:xfrm>
              <a:off x="9635241" y="2856508"/>
              <a:ext cx="463722" cy="399760"/>
            </a:xfrm>
            <a:prstGeom prst="triangle">
              <a:avLst/>
            </a:prstGeom>
            <a:solidFill>
              <a:schemeClr val="bg2">
                <a:lumMod val="9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19" name="TextBox 18">
              <a:extLst>
                <a:ext uri="{FF2B5EF4-FFF2-40B4-BE49-F238E27FC236}">
                  <a16:creationId xmlns:a16="http://schemas.microsoft.com/office/drawing/2014/main" id="{7FF25EF2-D716-6392-8993-AE77C8C8AD6E}"/>
                </a:ext>
              </a:extLst>
            </p:cNvPr>
            <p:cNvSpPr txBox="1"/>
            <p:nvPr/>
          </p:nvSpPr>
          <p:spPr>
            <a:xfrm>
              <a:off x="9635241" y="3038082"/>
              <a:ext cx="484816" cy="294386"/>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Bar</a:t>
              </a:r>
            </a:p>
          </p:txBody>
        </p:sp>
      </p:grpSp>
      <p:grpSp>
        <p:nvGrpSpPr>
          <p:cNvPr id="28" name="Group 27">
            <a:extLst>
              <a:ext uri="{FF2B5EF4-FFF2-40B4-BE49-F238E27FC236}">
                <a16:creationId xmlns:a16="http://schemas.microsoft.com/office/drawing/2014/main" id="{45370059-6948-A1C8-4D14-D6EF9825D112}"/>
              </a:ext>
            </a:extLst>
          </p:cNvPr>
          <p:cNvGrpSpPr/>
          <p:nvPr/>
        </p:nvGrpSpPr>
        <p:grpSpPr>
          <a:xfrm>
            <a:off x="6276888" y="3516250"/>
            <a:ext cx="506870" cy="473178"/>
            <a:chOff x="2225876" y="5271290"/>
            <a:chExt cx="506870" cy="473178"/>
          </a:xfrm>
        </p:grpSpPr>
        <p:sp>
          <p:nvSpPr>
            <p:cNvPr id="22" name="Triangle 21">
              <a:extLst>
                <a:ext uri="{FF2B5EF4-FFF2-40B4-BE49-F238E27FC236}">
                  <a16:creationId xmlns:a16="http://schemas.microsoft.com/office/drawing/2014/main" id="{A60727FE-6732-F8FA-0BD6-E6841813BA58}"/>
                </a:ext>
              </a:extLst>
            </p:cNvPr>
            <p:cNvSpPr/>
            <p:nvPr/>
          </p:nvSpPr>
          <p:spPr>
            <a:xfrm>
              <a:off x="2225876" y="5271290"/>
              <a:ext cx="484816" cy="417945"/>
            </a:xfrm>
            <a:prstGeom prst="triangle">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23" name="TextBox 22">
              <a:extLst>
                <a:ext uri="{FF2B5EF4-FFF2-40B4-BE49-F238E27FC236}">
                  <a16:creationId xmlns:a16="http://schemas.microsoft.com/office/drawing/2014/main" id="{7595FE6C-F790-7DD7-807A-4AEAD0A645DC}"/>
                </a:ext>
              </a:extLst>
            </p:cNvPr>
            <p:cNvSpPr txBox="1"/>
            <p:nvPr/>
          </p:nvSpPr>
          <p:spPr>
            <a:xfrm>
              <a:off x="2225876" y="5436691"/>
              <a:ext cx="506870" cy="307777"/>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Baz</a:t>
              </a:r>
            </a:p>
          </p:txBody>
        </p:sp>
      </p:grpSp>
      <p:sp>
        <p:nvSpPr>
          <p:cNvPr id="24" name="Triangle 23">
            <a:extLst>
              <a:ext uri="{FF2B5EF4-FFF2-40B4-BE49-F238E27FC236}">
                <a16:creationId xmlns:a16="http://schemas.microsoft.com/office/drawing/2014/main" id="{280063F0-F8D2-D1B4-1F02-3F9F741E5343}"/>
              </a:ext>
            </a:extLst>
          </p:cNvPr>
          <p:cNvSpPr/>
          <p:nvPr/>
        </p:nvSpPr>
        <p:spPr>
          <a:xfrm>
            <a:off x="5801058" y="3730313"/>
            <a:ext cx="484816" cy="417945"/>
          </a:xfrm>
          <a:prstGeom prst="triangle">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A</a:t>
            </a:r>
          </a:p>
        </p:txBody>
      </p:sp>
      <p:sp>
        <p:nvSpPr>
          <p:cNvPr id="26" name="Triangle 25">
            <a:extLst>
              <a:ext uri="{FF2B5EF4-FFF2-40B4-BE49-F238E27FC236}">
                <a16:creationId xmlns:a16="http://schemas.microsoft.com/office/drawing/2014/main" id="{A6900C7D-8FFE-5B71-F112-88E675A39AB8}"/>
              </a:ext>
            </a:extLst>
          </p:cNvPr>
          <p:cNvSpPr/>
          <p:nvPr/>
        </p:nvSpPr>
        <p:spPr>
          <a:xfrm>
            <a:off x="6341903" y="2824553"/>
            <a:ext cx="484816" cy="417945"/>
          </a:xfrm>
          <a:prstGeom prst="triangle">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B</a:t>
            </a:r>
          </a:p>
        </p:txBody>
      </p:sp>
      <p:sp>
        <p:nvSpPr>
          <p:cNvPr id="29" name="Triangle 28">
            <a:extLst>
              <a:ext uri="{FF2B5EF4-FFF2-40B4-BE49-F238E27FC236}">
                <a16:creationId xmlns:a16="http://schemas.microsoft.com/office/drawing/2014/main" id="{9CAC104F-DFE4-3DBB-C15C-7FE04D0ED2DF}"/>
              </a:ext>
            </a:extLst>
          </p:cNvPr>
          <p:cNvSpPr/>
          <p:nvPr/>
        </p:nvSpPr>
        <p:spPr>
          <a:xfrm>
            <a:off x="5801058" y="3736884"/>
            <a:ext cx="484816" cy="417945"/>
          </a:xfrm>
          <a:prstGeom prst="triangle">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A</a:t>
            </a:r>
          </a:p>
        </p:txBody>
      </p:sp>
    </p:spTree>
    <p:extLst>
      <p:ext uri="{BB962C8B-B14F-4D97-AF65-F5344CB8AC3E}">
        <p14:creationId xmlns:p14="http://schemas.microsoft.com/office/powerpoint/2010/main" val="42150262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9091406F-C808-AB66-47C7-2DE2B0473E3D}"/>
              </a:ext>
            </a:extLst>
          </p:cNvPr>
          <p:cNvSpPr/>
          <p:nvPr/>
        </p:nvSpPr>
        <p:spPr>
          <a:xfrm>
            <a:off x="3908190" y="1241190"/>
            <a:ext cx="4375619" cy="4375619"/>
          </a:xfrm>
          <a:prstGeom prst="roundRect">
            <a:avLst>
              <a:gd name="adj" fmla="val 0"/>
            </a:avLst>
          </a:prstGeom>
          <a:solidFill>
            <a:schemeClr val="tx2">
              <a:lumMod val="10000"/>
              <a:lumOff val="90000"/>
            </a:schemeClr>
          </a:solidFill>
          <a:ln>
            <a:solidFill>
              <a:schemeClr val="tx2">
                <a:lumMod val="25000"/>
                <a:lumOff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CN" dirty="0">
                <a:solidFill>
                  <a:srgbClr val="0070C0"/>
                </a:solidFill>
                <a:latin typeface="Source Code Pro" panose="020B0509030403020204" pitchFamily="49" charset="0"/>
                <a:ea typeface="Source Code Pro" panose="020B0509030403020204" pitchFamily="49" charset="0"/>
              </a:rPr>
              <a:t>Class Foo</a:t>
            </a:r>
          </a:p>
        </p:txBody>
      </p:sp>
      <p:sp>
        <p:nvSpPr>
          <p:cNvPr id="7" name="Rounded Rectangle 6">
            <a:extLst>
              <a:ext uri="{FF2B5EF4-FFF2-40B4-BE49-F238E27FC236}">
                <a16:creationId xmlns:a16="http://schemas.microsoft.com/office/drawing/2014/main" id="{141AC83B-DADE-2BAB-8DA2-CC47D2099E4B}"/>
              </a:ext>
            </a:extLst>
          </p:cNvPr>
          <p:cNvSpPr/>
          <p:nvPr/>
        </p:nvSpPr>
        <p:spPr>
          <a:xfrm>
            <a:off x="4288679" y="1747481"/>
            <a:ext cx="3657600" cy="595281"/>
          </a:xfrm>
          <a:prstGeom prst="roundRect">
            <a:avLst>
              <a:gd name="adj" fmla="val 0"/>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endParaRPr lang="en-CN" sz="2000" dirty="0">
              <a:solidFill>
                <a:schemeClr val="tx1">
                  <a:lumMod val="85000"/>
                  <a:lumOff val="15000"/>
                </a:schemeClr>
              </a:solidFill>
              <a:latin typeface="Source Code Pro" panose="020B0509030403020204" pitchFamily="49" charset="0"/>
              <a:ea typeface="Source Code Pro" panose="020B0509030403020204" pitchFamily="49" charset="0"/>
            </a:endParaRPr>
          </a:p>
        </p:txBody>
      </p:sp>
      <p:sp>
        <p:nvSpPr>
          <p:cNvPr id="11" name="Rectangle 10">
            <a:extLst>
              <a:ext uri="{FF2B5EF4-FFF2-40B4-BE49-F238E27FC236}">
                <a16:creationId xmlns:a16="http://schemas.microsoft.com/office/drawing/2014/main" id="{F0A9B0A3-3AF1-D8B3-F821-F7786E531600}"/>
              </a:ext>
            </a:extLst>
          </p:cNvPr>
          <p:cNvSpPr/>
          <p:nvPr/>
        </p:nvSpPr>
        <p:spPr>
          <a:xfrm>
            <a:off x="4288679" y="2489670"/>
            <a:ext cx="3602368"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xxx(…)</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3" name="Rectangle 12">
            <a:extLst>
              <a:ext uri="{FF2B5EF4-FFF2-40B4-BE49-F238E27FC236}">
                <a16:creationId xmlns:a16="http://schemas.microsoft.com/office/drawing/2014/main" id="{97C04016-C181-8CB1-42DD-62781C057A39}"/>
              </a:ext>
            </a:extLst>
          </p:cNvPr>
          <p:cNvSpPr/>
          <p:nvPr/>
        </p:nvSpPr>
        <p:spPr>
          <a:xfrm>
            <a:off x="4288679" y="3249750"/>
            <a:ext cx="3602368"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a:t>
            </a:r>
            <a:r>
              <a:rPr lang="en-US" dirty="0" err="1">
                <a:solidFill>
                  <a:schemeClr val="tx1">
                    <a:lumMod val="65000"/>
                    <a:lumOff val="35000"/>
                  </a:schemeClr>
                </a:solidFill>
                <a:latin typeface="Source Code Pro" panose="020B0509030403020204" pitchFamily="49" charset="0"/>
                <a:ea typeface="Source Code Pro" panose="020B0509030403020204" pitchFamily="49" charset="0"/>
              </a:rPr>
              <a:t>yyy</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4" name="Rectangle 13">
            <a:extLst>
              <a:ext uri="{FF2B5EF4-FFF2-40B4-BE49-F238E27FC236}">
                <a16:creationId xmlns:a16="http://schemas.microsoft.com/office/drawing/2014/main" id="{20DB669F-C02B-0A72-2A1F-C4A40FE4708D}"/>
              </a:ext>
            </a:extLst>
          </p:cNvPr>
          <p:cNvSpPr/>
          <p:nvPr/>
        </p:nvSpPr>
        <p:spPr>
          <a:xfrm>
            <a:off x="4288679" y="4009830"/>
            <a:ext cx="3602368"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zzz(…)</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15" name="Rectangle 14">
            <a:extLst>
              <a:ext uri="{FF2B5EF4-FFF2-40B4-BE49-F238E27FC236}">
                <a16:creationId xmlns:a16="http://schemas.microsoft.com/office/drawing/2014/main" id="{88D26FC2-B61B-0805-7AB9-FC5CC3244895}"/>
              </a:ext>
            </a:extLst>
          </p:cNvPr>
          <p:cNvSpPr/>
          <p:nvPr/>
        </p:nvSpPr>
        <p:spPr>
          <a:xfrm>
            <a:off x="4288679" y="4752019"/>
            <a:ext cx="3602368" cy="595281"/>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b" anchorCtr="0"/>
          <a:lstStyle/>
          <a:p>
            <a:r>
              <a:rPr lang="en-US" dirty="0">
                <a:solidFill>
                  <a:srgbClr val="0070C0"/>
                </a:solidFill>
                <a:latin typeface="Source Code Pro" panose="020B0509030403020204" pitchFamily="49" charset="0"/>
                <a:ea typeface="Source Code Pro" panose="020B0509030403020204" pitchFamily="49" charset="0"/>
              </a:rPr>
              <a:t>fun</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a:t>
            </a:r>
            <a:endParaRPr lang="en-CN" dirty="0">
              <a:solidFill>
                <a:schemeClr val="tx1">
                  <a:lumMod val="65000"/>
                  <a:lumOff val="35000"/>
                </a:schemeClr>
              </a:solidFill>
              <a:latin typeface="Source Code Pro" panose="020B0509030403020204" pitchFamily="49" charset="0"/>
              <a:ea typeface="Source Code Pro" panose="020B0509030403020204" pitchFamily="49" charset="0"/>
            </a:endParaRPr>
          </a:p>
        </p:txBody>
      </p:sp>
      <p:sp>
        <p:nvSpPr>
          <p:cNvPr id="3" name="Rectangle 2">
            <a:extLst>
              <a:ext uri="{FF2B5EF4-FFF2-40B4-BE49-F238E27FC236}">
                <a16:creationId xmlns:a16="http://schemas.microsoft.com/office/drawing/2014/main" id="{B0657511-0108-0105-ABE5-31B52D39C7BC}"/>
              </a:ext>
            </a:extLst>
          </p:cNvPr>
          <p:cNvSpPr/>
          <p:nvPr/>
        </p:nvSpPr>
        <p:spPr>
          <a:xfrm>
            <a:off x="4309711" y="4773868"/>
            <a:ext cx="2722168" cy="31029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Source Code Pro" panose="020B0509030403020204" pitchFamily="49" charset="0"/>
                <a:ea typeface="Source Code Pro" panose="020B0509030403020204" pitchFamily="49" charset="0"/>
              </a:rPr>
              <a:t>context</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    )</a:t>
            </a:r>
          </a:p>
        </p:txBody>
      </p:sp>
      <p:sp>
        <p:nvSpPr>
          <p:cNvPr id="4" name="Rounded Rectangle 3">
            <a:extLst>
              <a:ext uri="{FF2B5EF4-FFF2-40B4-BE49-F238E27FC236}">
                <a16:creationId xmlns:a16="http://schemas.microsoft.com/office/drawing/2014/main" id="{804ADFD7-9904-A62D-59B7-42A1F74AB3C8}"/>
              </a:ext>
            </a:extLst>
          </p:cNvPr>
          <p:cNvSpPr/>
          <p:nvPr/>
        </p:nvSpPr>
        <p:spPr>
          <a:xfrm>
            <a:off x="4288679" y="1883465"/>
            <a:ext cx="1990917" cy="336696"/>
          </a:xfrm>
          <a:prstGeom prst="roundRect">
            <a:avLst>
              <a:gd name="adj" fmla="val 0"/>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r>
              <a:rPr lang="en-US" dirty="0">
                <a:solidFill>
                  <a:srgbClr val="0070C0"/>
                </a:solidFill>
                <a:latin typeface="Source Code Pro" panose="020B0509030403020204" pitchFamily="49" charset="0"/>
                <a:ea typeface="Source Code Pro" panose="020B0509030403020204" pitchFamily="49" charset="0"/>
              </a:rPr>
              <a:t>c</a:t>
            </a:r>
            <a:r>
              <a:rPr lang="en-CN" dirty="0">
                <a:solidFill>
                  <a:srgbClr val="0070C0"/>
                </a:solidFill>
                <a:latin typeface="Source Code Pro" panose="020B0509030403020204" pitchFamily="49" charset="0"/>
                <a:ea typeface="Source Code Pro" panose="020B0509030403020204" pitchFamily="49" charset="0"/>
              </a:rPr>
              <a:t>ontext</a:t>
            </a:r>
            <a:r>
              <a:rPr lang="en-CN" dirty="0">
                <a:solidFill>
                  <a:schemeClr val="tx1">
                    <a:lumMod val="85000"/>
                    <a:lumOff val="15000"/>
                  </a:schemeClr>
                </a:solidFill>
                <a:latin typeface="Source Code Pro" panose="020B0509030403020204" pitchFamily="49" charset="0"/>
                <a:ea typeface="Source Code Pro" panose="020B0509030403020204" pitchFamily="49" charset="0"/>
              </a:rPr>
              <a:t>(    )</a:t>
            </a:r>
            <a:endParaRPr lang="en-CN" sz="2000" dirty="0">
              <a:solidFill>
                <a:schemeClr val="tx1">
                  <a:lumMod val="85000"/>
                  <a:lumOff val="15000"/>
                </a:schemeClr>
              </a:solidFill>
              <a:latin typeface="Source Code Pro" panose="020B0509030403020204" pitchFamily="49" charset="0"/>
              <a:ea typeface="Source Code Pro" panose="020B0509030403020204" pitchFamily="49" charset="0"/>
            </a:endParaRPr>
          </a:p>
        </p:txBody>
      </p:sp>
      <p:grpSp>
        <p:nvGrpSpPr>
          <p:cNvPr id="12" name="Group 11">
            <a:extLst>
              <a:ext uri="{FF2B5EF4-FFF2-40B4-BE49-F238E27FC236}">
                <a16:creationId xmlns:a16="http://schemas.microsoft.com/office/drawing/2014/main" id="{653B8A32-E0D7-C8A0-D58C-D7AD359A7166}"/>
              </a:ext>
            </a:extLst>
          </p:cNvPr>
          <p:cNvGrpSpPr/>
          <p:nvPr/>
        </p:nvGrpSpPr>
        <p:grpSpPr>
          <a:xfrm>
            <a:off x="5505035" y="1808532"/>
            <a:ext cx="506870" cy="473178"/>
            <a:chOff x="2638871" y="2589778"/>
            <a:chExt cx="506870" cy="473178"/>
          </a:xfrm>
        </p:grpSpPr>
        <p:sp>
          <p:nvSpPr>
            <p:cNvPr id="8" name="Triangle 7">
              <a:extLst>
                <a:ext uri="{FF2B5EF4-FFF2-40B4-BE49-F238E27FC236}">
                  <a16:creationId xmlns:a16="http://schemas.microsoft.com/office/drawing/2014/main" id="{545BE337-5B47-3DEF-607A-28E368BD854D}"/>
                </a:ext>
              </a:extLst>
            </p:cNvPr>
            <p:cNvSpPr/>
            <p:nvPr/>
          </p:nvSpPr>
          <p:spPr>
            <a:xfrm>
              <a:off x="2638871" y="2589778"/>
              <a:ext cx="484816" cy="417945"/>
            </a:xfrm>
            <a:prstGeom prst="triangle">
              <a:avLst/>
            </a:prstGeom>
            <a:solidFill>
              <a:schemeClr val="tx2">
                <a:lumMod val="25000"/>
                <a:lumOff val="75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9" name="TextBox 8">
              <a:extLst>
                <a:ext uri="{FF2B5EF4-FFF2-40B4-BE49-F238E27FC236}">
                  <a16:creationId xmlns:a16="http://schemas.microsoft.com/office/drawing/2014/main" id="{9FEDA583-A01C-7BDD-D0B8-B419239CE3EA}"/>
                </a:ext>
              </a:extLst>
            </p:cNvPr>
            <p:cNvSpPr txBox="1"/>
            <p:nvPr/>
          </p:nvSpPr>
          <p:spPr>
            <a:xfrm>
              <a:off x="2638871" y="2755179"/>
              <a:ext cx="506870" cy="307777"/>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Foo</a:t>
              </a:r>
            </a:p>
          </p:txBody>
        </p:sp>
      </p:grpSp>
      <p:sp>
        <p:nvSpPr>
          <p:cNvPr id="5" name="Rectangle 4">
            <a:extLst>
              <a:ext uri="{FF2B5EF4-FFF2-40B4-BE49-F238E27FC236}">
                <a16:creationId xmlns:a16="http://schemas.microsoft.com/office/drawing/2014/main" id="{F29F5496-0E04-55E8-FEB1-65704028BC65}"/>
              </a:ext>
            </a:extLst>
          </p:cNvPr>
          <p:cNvSpPr/>
          <p:nvPr/>
        </p:nvSpPr>
        <p:spPr>
          <a:xfrm>
            <a:off x="4309711" y="4026186"/>
            <a:ext cx="2760012" cy="31029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Source Code Pro" panose="020B0509030403020204" pitchFamily="49" charset="0"/>
                <a:ea typeface="Source Code Pro" panose="020B0509030403020204" pitchFamily="49" charset="0"/>
              </a:rPr>
              <a:t>context</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    )</a:t>
            </a:r>
          </a:p>
        </p:txBody>
      </p:sp>
      <p:sp>
        <p:nvSpPr>
          <p:cNvPr id="10" name="Rectangle 9">
            <a:extLst>
              <a:ext uri="{FF2B5EF4-FFF2-40B4-BE49-F238E27FC236}">
                <a16:creationId xmlns:a16="http://schemas.microsoft.com/office/drawing/2014/main" id="{ED90F212-409A-FD65-E038-44E7B488DAA4}"/>
              </a:ext>
            </a:extLst>
          </p:cNvPr>
          <p:cNvSpPr/>
          <p:nvPr/>
        </p:nvSpPr>
        <p:spPr>
          <a:xfrm>
            <a:off x="4300953" y="3256268"/>
            <a:ext cx="1998012" cy="310299"/>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0070C0"/>
                </a:solidFill>
                <a:latin typeface="Source Code Pro" panose="020B0509030403020204" pitchFamily="49" charset="0"/>
                <a:ea typeface="Source Code Pro" panose="020B0509030403020204" pitchFamily="49" charset="0"/>
              </a:rPr>
              <a:t>context</a:t>
            </a:r>
            <a:r>
              <a:rPr lang="en-US" dirty="0">
                <a:solidFill>
                  <a:schemeClr val="tx1">
                    <a:lumMod val="65000"/>
                    <a:lumOff val="35000"/>
                  </a:schemeClr>
                </a:solidFill>
                <a:latin typeface="Source Code Pro" panose="020B0509030403020204" pitchFamily="49" charset="0"/>
                <a:ea typeface="Source Code Pro" panose="020B0509030403020204" pitchFamily="49" charset="0"/>
              </a:rPr>
              <a:t>(    )</a:t>
            </a:r>
          </a:p>
        </p:txBody>
      </p:sp>
      <p:grpSp>
        <p:nvGrpSpPr>
          <p:cNvPr id="17" name="Group 16">
            <a:extLst>
              <a:ext uri="{FF2B5EF4-FFF2-40B4-BE49-F238E27FC236}">
                <a16:creationId xmlns:a16="http://schemas.microsoft.com/office/drawing/2014/main" id="{6E931685-3175-C06B-81FB-C3CBD67850D1}"/>
              </a:ext>
            </a:extLst>
          </p:cNvPr>
          <p:cNvGrpSpPr/>
          <p:nvPr/>
        </p:nvGrpSpPr>
        <p:grpSpPr>
          <a:xfrm>
            <a:off x="5505035" y="3128281"/>
            <a:ext cx="484816" cy="475960"/>
            <a:chOff x="9635241" y="2856508"/>
            <a:chExt cx="484816" cy="475960"/>
          </a:xfrm>
        </p:grpSpPr>
        <p:sp>
          <p:nvSpPr>
            <p:cNvPr id="18" name="Triangle 17">
              <a:extLst>
                <a:ext uri="{FF2B5EF4-FFF2-40B4-BE49-F238E27FC236}">
                  <a16:creationId xmlns:a16="http://schemas.microsoft.com/office/drawing/2014/main" id="{53BDAF5E-E398-C1EA-CFC2-DCA682A723DC}"/>
                </a:ext>
              </a:extLst>
            </p:cNvPr>
            <p:cNvSpPr/>
            <p:nvPr/>
          </p:nvSpPr>
          <p:spPr>
            <a:xfrm>
              <a:off x="9635241" y="2856508"/>
              <a:ext cx="463722" cy="399760"/>
            </a:xfrm>
            <a:prstGeom prst="triangle">
              <a:avLst/>
            </a:prstGeom>
            <a:solidFill>
              <a:schemeClr val="bg2">
                <a:lumMod val="9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19" name="TextBox 18">
              <a:extLst>
                <a:ext uri="{FF2B5EF4-FFF2-40B4-BE49-F238E27FC236}">
                  <a16:creationId xmlns:a16="http://schemas.microsoft.com/office/drawing/2014/main" id="{7FF25EF2-D716-6392-8993-AE77C8C8AD6E}"/>
                </a:ext>
              </a:extLst>
            </p:cNvPr>
            <p:cNvSpPr txBox="1"/>
            <p:nvPr/>
          </p:nvSpPr>
          <p:spPr>
            <a:xfrm>
              <a:off x="9635241" y="3038082"/>
              <a:ext cx="484816" cy="294386"/>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Bar</a:t>
              </a:r>
            </a:p>
          </p:txBody>
        </p:sp>
      </p:grpSp>
      <p:grpSp>
        <p:nvGrpSpPr>
          <p:cNvPr id="28" name="Group 27">
            <a:extLst>
              <a:ext uri="{FF2B5EF4-FFF2-40B4-BE49-F238E27FC236}">
                <a16:creationId xmlns:a16="http://schemas.microsoft.com/office/drawing/2014/main" id="{45370059-6948-A1C8-4D14-D6EF9825D112}"/>
              </a:ext>
            </a:extLst>
          </p:cNvPr>
          <p:cNvGrpSpPr/>
          <p:nvPr/>
        </p:nvGrpSpPr>
        <p:grpSpPr>
          <a:xfrm>
            <a:off x="5511172" y="3876867"/>
            <a:ext cx="506870" cy="473178"/>
            <a:chOff x="2225876" y="5271290"/>
            <a:chExt cx="506870" cy="473178"/>
          </a:xfrm>
        </p:grpSpPr>
        <p:sp>
          <p:nvSpPr>
            <p:cNvPr id="22" name="Triangle 21">
              <a:extLst>
                <a:ext uri="{FF2B5EF4-FFF2-40B4-BE49-F238E27FC236}">
                  <a16:creationId xmlns:a16="http://schemas.microsoft.com/office/drawing/2014/main" id="{A60727FE-6732-F8FA-0BD6-E6841813BA58}"/>
                </a:ext>
              </a:extLst>
            </p:cNvPr>
            <p:cNvSpPr/>
            <p:nvPr/>
          </p:nvSpPr>
          <p:spPr>
            <a:xfrm>
              <a:off x="2225876" y="5271290"/>
              <a:ext cx="484816" cy="417945"/>
            </a:xfrm>
            <a:prstGeom prst="triangle">
              <a:avLst/>
            </a:prstGeom>
            <a:solidFill>
              <a:schemeClr val="accent5">
                <a:lumMod val="20000"/>
                <a:lumOff val="8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200" dirty="0"/>
            </a:p>
          </p:txBody>
        </p:sp>
        <p:sp>
          <p:nvSpPr>
            <p:cNvPr id="23" name="TextBox 22">
              <a:extLst>
                <a:ext uri="{FF2B5EF4-FFF2-40B4-BE49-F238E27FC236}">
                  <a16:creationId xmlns:a16="http://schemas.microsoft.com/office/drawing/2014/main" id="{7595FE6C-F790-7DD7-807A-4AEAD0A645DC}"/>
                </a:ext>
              </a:extLst>
            </p:cNvPr>
            <p:cNvSpPr txBox="1"/>
            <p:nvPr/>
          </p:nvSpPr>
          <p:spPr>
            <a:xfrm>
              <a:off x="2225876" y="5436691"/>
              <a:ext cx="506870" cy="307777"/>
            </a:xfrm>
            <a:prstGeom prst="rect">
              <a:avLst/>
            </a:prstGeom>
            <a:noFill/>
          </p:spPr>
          <p:txBody>
            <a:bodyPr wrap="none" rtlCol="0">
              <a:spAutoFit/>
            </a:bodyPr>
            <a:lstStyle/>
            <a:p>
              <a:r>
                <a:rPr lang="en-CN" sz="1400" dirty="0">
                  <a:solidFill>
                    <a:schemeClr val="tx2">
                      <a:lumMod val="75000"/>
                      <a:lumOff val="25000"/>
                    </a:schemeClr>
                  </a:solidFill>
                  <a:latin typeface="Source Code Pro" panose="020B0509030403020204" pitchFamily="49" charset="0"/>
                  <a:ea typeface="Source Code Pro" panose="020B0509030403020204" pitchFamily="49" charset="0"/>
                </a:rPr>
                <a:t>Baz</a:t>
              </a:r>
            </a:p>
          </p:txBody>
        </p:sp>
      </p:grpSp>
      <p:sp>
        <p:nvSpPr>
          <p:cNvPr id="24" name="Triangle 23">
            <a:extLst>
              <a:ext uri="{FF2B5EF4-FFF2-40B4-BE49-F238E27FC236}">
                <a16:creationId xmlns:a16="http://schemas.microsoft.com/office/drawing/2014/main" id="{280063F0-F8D2-D1B4-1F02-3F9F741E5343}"/>
              </a:ext>
            </a:extLst>
          </p:cNvPr>
          <p:cNvSpPr/>
          <p:nvPr/>
        </p:nvSpPr>
        <p:spPr>
          <a:xfrm>
            <a:off x="6196014" y="3876866"/>
            <a:ext cx="484816" cy="417945"/>
          </a:xfrm>
          <a:prstGeom prst="triangle">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A</a:t>
            </a:r>
          </a:p>
        </p:txBody>
      </p:sp>
      <p:sp>
        <p:nvSpPr>
          <p:cNvPr id="26" name="Triangle 25">
            <a:extLst>
              <a:ext uri="{FF2B5EF4-FFF2-40B4-BE49-F238E27FC236}">
                <a16:creationId xmlns:a16="http://schemas.microsoft.com/office/drawing/2014/main" id="{A6900C7D-8FFE-5B71-F112-88E675A39AB8}"/>
              </a:ext>
            </a:extLst>
          </p:cNvPr>
          <p:cNvSpPr/>
          <p:nvPr/>
        </p:nvSpPr>
        <p:spPr>
          <a:xfrm>
            <a:off x="6196014" y="4605110"/>
            <a:ext cx="484816" cy="417945"/>
          </a:xfrm>
          <a:prstGeom prst="triangle">
            <a:avLst/>
          </a:prstGeom>
          <a:solidFill>
            <a:schemeClr val="accent2">
              <a:lumMod val="75000"/>
            </a:schemeClr>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B</a:t>
            </a:r>
          </a:p>
        </p:txBody>
      </p:sp>
      <p:sp>
        <p:nvSpPr>
          <p:cNvPr id="29" name="Triangle 28">
            <a:extLst>
              <a:ext uri="{FF2B5EF4-FFF2-40B4-BE49-F238E27FC236}">
                <a16:creationId xmlns:a16="http://schemas.microsoft.com/office/drawing/2014/main" id="{9CAC104F-DFE4-3DBB-C15C-7FE04D0ED2DF}"/>
              </a:ext>
            </a:extLst>
          </p:cNvPr>
          <p:cNvSpPr/>
          <p:nvPr/>
        </p:nvSpPr>
        <p:spPr>
          <a:xfrm>
            <a:off x="5511172" y="4605111"/>
            <a:ext cx="484816" cy="417945"/>
          </a:xfrm>
          <a:prstGeom prst="triangle">
            <a:avLst/>
          </a:prstGeom>
          <a:solidFill>
            <a:schemeClr val="accent3">
              <a:lumMod val="75000"/>
            </a:schemeClr>
          </a:solidFill>
          <a:ln>
            <a:solidFill>
              <a:schemeClr val="accent3">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sz="1200" dirty="0">
                <a:solidFill>
                  <a:schemeClr val="bg1"/>
                </a:solidFill>
              </a:rPr>
              <a:t>A</a:t>
            </a:r>
          </a:p>
        </p:txBody>
      </p:sp>
    </p:spTree>
    <p:extLst>
      <p:ext uri="{BB962C8B-B14F-4D97-AF65-F5344CB8AC3E}">
        <p14:creationId xmlns:p14="http://schemas.microsoft.com/office/powerpoint/2010/main" val="20864963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CAB0B5-627D-5641-2E4F-ADCD13E1E9F4}"/>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如何启用</a:t>
            </a:r>
            <a:r>
              <a:rPr lang="en-US" altLang="zh-CN" sz="6600" kern="1200">
                <a:solidFill>
                  <a:schemeClr val="tx1"/>
                </a:solidFill>
                <a:latin typeface="+mj-lt"/>
                <a:ea typeface="+mj-ea"/>
                <a:cs typeface="+mj-cs"/>
              </a:rPr>
              <a:t> Context Receivers</a:t>
            </a:r>
            <a:endParaRPr lang="en-US" sz="6600" kern="120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1D9B3E8-BA5F-45B8-2EC7-575CF1CEFA60}"/>
              </a:ext>
            </a:extLst>
          </p:cNvPr>
          <p:cNvPicPr>
            <a:picLocks noChangeAspect="1"/>
          </p:cNvPicPr>
          <p:nvPr/>
        </p:nvPicPr>
        <p:blipFill>
          <a:blip r:embed="rId2"/>
          <a:stretch>
            <a:fillRect/>
          </a:stretch>
        </p:blipFill>
        <p:spPr>
          <a:xfrm>
            <a:off x="320040" y="3098529"/>
            <a:ext cx="11548872" cy="2656239"/>
          </a:xfrm>
          <a:prstGeom prst="rect">
            <a:avLst/>
          </a:prstGeom>
        </p:spPr>
      </p:pic>
    </p:spTree>
    <p:extLst>
      <p:ext uri="{BB962C8B-B14F-4D97-AF65-F5344CB8AC3E}">
        <p14:creationId xmlns:p14="http://schemas.microsoft.com/office/powerpoint/2010/main" val="3937863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91660D-1CB0-4621-5A08-657CF7BDC2D6}"/>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400" kern="1200" dirty="0" err="1">
                <a:solidFill>
                  <a:schemeClr val="tx1"/>
                </a:solidFill>
                <a:latin typeface="+mj-lt"/>
                <a:ea typeface="+mj-ea"/>
                <a:cs typeface="+mj-cs"/>
              </a:rPr>
              <a:t>相比过去的</a:t>
            </a:r>
            <a:r>
              <a:rPr lang="en-US" altLang="zh-CN" sz="5400" kern="1200" dirty="0">
                <a:solidFill>
                  <a:schemeClr val="tx1"/>
                </a:solidFill>
                <a:latin typeface="+mj-lt"/>
                <a:ea typeface="+mj-ea"/>
                <a:cs typeface="+mj-cs"/>
              </a:rPr>
              <a:t> DI </a:t>
            </a:r>
            <a:r>
              <a:rPr lang="zh-CN" altLang="en-US" sz="5400" kern="1200" dirty="0">
                <a:solidFill>
                  <a:schemeClr val="tx1"/>
                </a:solidFill>
                <a:latin typeface="+mj-lt"/>
                <a:ea typeface="+mj-ea"/>
                <a:cs typeface="+mj-cs"/>
              </a:rPr>
              <a:t>框架</a:t>
            </a:r>
            <a:endParaRPr lang="en-US" sz="5400" kern="1200" dirty="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5288A6FD-027F-494E-058F-D39E4027D774}"/>
              </a:ext>
            </a:extLst>
          </p:cNvPr>
          <p:cNvGraphicFramePr>
            <a:graphicFrameLocks noGrp="1"/>
          </p:cNvGraphicFramePr>
          <p:nvPr>
            <p:ph idx="1"/>
            <p:extLst>
              <p:ext uri="{D42A27DB-BD31-4B8C-83A1-F6EECF244321}">
                <p14:modId xmlns:p14="http://schemas.microsoft.com/office/powerpoint/2010/main" val="3588056320"/>
              </p:ext>
            </p:extLst>
          </p:nvPr>
        </p:nvGraphicFramePr>
        <p:xfrm>
          <a:off x="4654296" y="1940342"/>
          <a:ext cx="6903722" cy="2977320"/>
        </p:xfrm>
        <a:graphic>
          <a:graphicData uri="http://schemas.openxmlformats.org/drawingml/2006/table">
            <a:tbl>
              <a:tblPr firstRow="1" bandRow="1">
                <a:noFill/>
                <a:tableStyleId>{5C22544A-7EE6-4342-B048-85BDC9FD1C3A}</a:tableStyleId>
              </a:tblPr>
              <a:tblGrid>
                <a:gridCol w="1981304">
                  <a:extLst>
                    <a:ext uri="{9D8B030D-6E8A-4147-A177-3AD203B41FA5}">
                      <a16:colId xmlns:a16="http://schemas.microsoft.com/office/drawing/2014/main" val="3096999330"/>
                    </a:ext>
                  </a:extLst>
                </a:gridCol>
                <a:gridCol w="2926703">
                  <a:extLst>
                    <a:ext uri="{9D8B030D-6E8A-4147-A177-3AD203B41FA5}">
                      <a16:colId xmlns:a16="http://schemas.microsoft.com/office/drawing/2014/main" val="4117668979"/>
                    </a:ext>
                  </a:extLst>
                </a:gridCol>
                <a:gridCol w="1995715">
                  <a:extLst>
                    <a:ext uri="{9D8B030D-6E8A-4147-A177-3AD203B41FA5}">
                      <a16:colId xmlns:a16="http://schemas.microsoft.com/office/drawing/2014/main" val="1752109768"/>
                    </a:ext>
                  </a:extLst>
                </a:gridCol>
              </a:tblGrid>
              <a:tr h="354179">
                <a:tc>
                  <a:txBody>
                    <a:bodyPr/>
                    <a:lstStyle/>
                    <a:p>
                      <a:endParaRPr lang="en-CN" sz="1500" b="0" cap="none" spc="0">
                        <a:solidFill>
                          <a:schemeClr val="tx1"/>
                        </a:solidFill>
                      </a:endParaRPr>
                    </a:p>
                  </a:txBody>
                  <a:tcPr marL="0" marR="83011" marT="16602" marB="83011" anchor="b">
                    <a:lnL w="12700" cmpd="sng">
                      <a:noFill/>
                    </a:lnL>
                    <a:lnR w="12700" cmpd="sng">
                      <a:noFill/>
                    </a:lnR>
                    <a:lnT w="9525" cap="flat" cmpd="sng" algn="ctr">
                      <a:noFill/>
                      <a:prstDash val="solid"/>
                    </a:lnT>
                    <a:lnB w="38100" cmpd="sng">
                      <a:noFill/>
                    </a:lnB>
                    <a:noFill/>
                  </a:tcPr>
                </a:tc>
                <a:tc>
                  <a:txBody>
                    <a:bodyPr/>
                    <a:lstStyle/>
                    <a:p>
                      <a:r>
                        <a:rPr lang="en-CN" sz="1500" b="0" cap="none" spc="0">
                          <a:solidFill>
                            <a:schemeClr val="tx1"/>
                          </a:solidFill>
                        </a:rPr>
                        <a:t>Spring</a:t>
                      </a:r>
                      <a:r>
                        <a:rPr lang="zh-CN" altLang="en-US" sz="1500" b="0" cap="none" spc="0">
                          <a:solidFill>
                            <a:schemeClr val="tx1"/>
                          </a:solidFill>
                        </a:rPr>
                        <a:t> </a:t>
                      </a:r>
                      <a:r>
                        <a:rPr lang="en-US" altLang="zh-CN" sz="1500" b="0" cap="none" spc="0">
                          <a:solidFill>
                            <a:schemeClr val="tx1"/>
                          </a:solidFill>
                        </a:rPr>
                        <a:t>IoC</a:t>
                      </a:r>
                      <a:endParaRPr lang="en-CN" sz="1500" b="0" cap="none" spc="0">
                        <a:solidFill>
                          <a:schemeClr val="tx1"/>
                        </a:solidFill>
                      </a:endParaRPr>
                    </a:p>
                  </a:txBody>
                  <a:tcPr marL="0" marR="83011" marT="16602" marB="83011" anchor="b">
                    <a:lnL w="12700" cmpd="sng">
                      <a:noFill/>
                    </a:lnL>
                    <a:lnR w="12700" cmpd="sng">
                      <a:noFill/>
                    </a:lnR>
                    <a:lnT w="9525" cap="flat" cmpd="sng" algn="ctr">
                      <a:noFill/>
                      <a:prstDash val="solid"/>
                    </a:lnT>
                    <a:lnB w="38100" cmpd="sng">
                      <a:noFill/>
                    </a:lnB>
                    <a:noFill/>
                  </a:tcPr>
                </a:tc>
                <a:tc>
                  <a:txBody>
                    <a:bodyPr/>
                    <a:lstStyle/>
                    <a:p>
                      <a:r>
                        <a:rPr lang="en-CN" sz="1500" b="0" cap="none" spc="0">
                          <a:solidFill>
                            <a:schemeClr val="tx1"/>
                          </a:solidFill>
                        </a:rPr>
                        <a:t>Context</a:t>
                      </a:r>
                      <a:r>
                        <a:rPr lang="zh-CN" altLang="en-US" sz="1500" b="0" cap="none" spc="0">
                          <a:solidFill>
                            <a:schemeClr val="tx1"/>
                          </a:solidFill>
                        </a:rPr>
                        <a:t> </a:t>
                      </a:r>
                      <a:r>
                        <a:rPr lang="en-US" altLang="zh-CN" sz="1500" b="0" cap="none" spc="0">
                          <a:solidFill>
                            <a:schemeClr val="tx1"/>
                          </a:solidFill>
                        </a:rPr>
                        <a:t>Receivers</a:t>
                      </a:r>
                      <a:endParaRPr lang="en-CN" sz="1500" b="0" cap="none" spc="0">
                        <a:solidFill>
                          <a:schemeClr val="tx1"/>
                        </a:solidFill>
                      </a:endParaRPr>
                    </a:p>
                  </a:txBody>
                  <a:tcPr marL="0" marR="83011" marT="16602" marB="83011"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598024996"/>
                  </a:ext>
                </a:extLst>
              </a:tr>
              <a:tr h="307140">
                <a:tc>
                  <a:txBody>
                    <a:bodyPr/>
                    <a:lstStyle/>
                    <a:p>
                      <a:r>
                        <a:rPr lang="en-CN" sz="1100" cap="none" spc="0">
                          <a:solidFill>
                            <a:schemeClr val="tx1"/>
                          </a:solidFill>
                        </a:rPr>
                        <a:t>性能</a:t>
                      </a:r>
                    </a:p>
                  </a:txBody>
                  <a:tcPr marL="0" marR="83011" marT="24903" marB="8301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r>
                        <a:rPr lang="en-CN" sz="1100" cap="none" spc="0">
                          <a:solidFill>
                            <a:schemeClr val="tx1"/>
                          </a:solidFill>
                        </a:rPr>
                        <a:t>❌有运行时开销</a:t>
                      </a:r>
                    </a:p>
                  </a:txBody>
                  <a:tcPr marL="0" marR="83011" marT="24903" marB="83011">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r>
                        <a:rPr lang="en-CN" sz="1100" cap="none" spc="0">
                          <a:solidFill>
                            <a:schemeClr val="tx1"/>
                          </a:solidFill>
                        </a:rPr>
                        <a:t>✅无任何开销</a:t>
                      </a:r>
                    </a:p>
                  </a:txBody>
                  <a:tcPr marL="0" marR="83011" marT="24903" marB="83011">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1341012747"/>
                  </a:ext>
                </a:extLst>
              </a:tr>
              <a:tr h="307140">
                <a:tc>
                  <a:txBody>
                    <a:bodyPr/>
                    <a:lstStyle/>
                    <a:p>
                      <a:r>
                        <a:rPr lang="en-CN" sz="1100" cap="none" spc="0">
                          <a:solidFill>
                            <a:schemeClr val="tx1"/>
                          </a:solidFill>
                        </a:rPr>
                        <a:t>学习成本</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❌专有</a:t>
                      </a:r>
                      <a:r>
                        <a:rPr lang="en-CN" sz="1100" cap="none" spc="0">
                          <a:solidFill>
                            <a:schemeClr val="tx1"/>
                          </a:solidFill>
                          <a:latin typeface="Source Code Pro" panose="020B0509030403020204" pitchFamily="49" charset="0"/>
                          <a:ea typeface="Source Code Pro" panose="020B0509030403020204" pitchFamily="49" charset="0"/>
                        </a:rPr>
                        <a:t>annotation</a:t>
                      </a:r>
                      <a:r>
                        <a:rPr lang="en-CN" sz="1100" cap="none" spc="0">
                          <a:solidFill>
                            <a:schemeClr val="tx1"/>
                          </a:solidFill>
                        </a:rPr>
                        <a:t>与</a:t>
                      </a:r>
                      <a:r>
                        <a:rPr lang="en-CN" sz="1100" cap="none" spc="0">
                          <a:solidFill>
                            <a:schemeClr val="tx1"/>
                          </a:solidFill>
                          <a:latin typeface="Source Code Pro" panose="020B0509030403020204" pitchFamily="49" charset="0"/>
                          <a:ea typeface="Source Code Pro" panose="020B0509030403020204" pitchFamily="49" charset="0"/>
                        </a:rPr>
                        <a:t>module</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✅函数参数</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277473544"/>
                  </a:ext>
                </a:extLst>
              </a:tr>
              <a:tr h="307140">
                <a:tc>
                  <a:txBody>
                    <a:bodyPr/>
                    <a:lstStyle/>
                    <a:p>
                      <a:r>
                        <a:rPr lang="en-CN" sz="1100" cap="none" spc="0">
                          <a:solidFill>
                            <a:schemeClr val="tx1"/>
                          </a:solidFill>
                        </a:rPr>
                        <a:t>代码阅读体验</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rPr>
                        <a:t>❌无法通过函数签名获得信息</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rPr>
                        <a:t>✅函数参数签名的一部份</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593199560"/>
                  </a:ext>
                </a:extLst>
              </a:tr>
              <a:tr h="473161">
                <a:tc>
                  <a:txBody>
                    <a:bodyPr/>
                    <a:lstStyle/>
                    <a:p>
                      <a:r>
                        <a:rPr lang="en-CN" sz="1100" cap="none" spc="0">
                          <a:solidFill>
                            <a:schemeClr val="tx1"/>
                          </a:solidFill>
                        </a:rPr>
                        <a:t>生态兼容性</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❌不同IoC框架之间难以兼容</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✅语言语法级别约定</a:t>
                      </a:r>
                      <a:r>
                        <a:rPr lang="zh-CN" altLang="en-US" sz="1100" cap="none" spc="0">
                          <a:solidFill>
                            <a:schemeClr val="tx1"/>
                          </a:solidFill>
                        </a:rPr>
                        <a:t>，无缝集成</a:t>
                      </a:r>
                      <a:endParaRPr lang="en-CN" sz="1100" cap="none" spc="0">
                        <a:solidFill>
                          <a:schemeClr val="tx1"/>
                        </a:solidFill>
                      </a:endParaRP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74447500"/>
                  </a:ext>
                </a:extLst>
              </a:tr>
              <a:tr h="307140">
                <a:tc>
                  <a:txBody>
                    <a:bodyPr/>
                    <a:lstStyle/>
                    <a:p>
                      <a:r>
                        <a:rPr lang="en-CN" sz="1100" cap="none" spc="0">
                          <a:solidFill>
                            <a:schemeClr val="tx1"/>
                          </a:solidFill>
                        </a:rPr>
                        <a:t>临时注入</a:t>
                      </a:r>
                      <a:r>
                        <a:rPr lang="zh-CN" altLang="en-US" sz="1100" cap="none" spc="0">
                          <a:solidFill>
                            <a:schemeClr val="tx1"/>
                          </a:solidFill>
                        </a:rPr>
                        <a:t>，多个同类实例</a:t>
                      </a:r>
                      <a:endParaRPr lang="en-CN" sz="1100" cap="none" spc="0">
                        <a:solidFill>
                          <a:schemeClr val="tx1"/>
                        </a:solidFill>
                      </a:endParaRP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rPr>
                        <a:t>❌不支持</a:t>
                      </a:r>
                      <a:r>
                        <a:rPr lang="zh-CN" altLang="en-US" sz="1100" cap="none" spc="0">
                          <a:solidFill>
                            <a:schemeClr val="tx1"/>
                          </a:solidFill>
                        </a:rPr>
                        <a:t>，</a:t>
                      </a:r>
                      <a:r>
                        <a:rPr lang="en-US" altLang="zh-CN" sz="1100" cap="none" spc="0">
                          <a:solidFill>
                            <a:schemeClr val="tx1"/>
                          </a:solidFill>
                          <a:latin typeface="Source Code Pro" panose="020B0509030403020204" pitchFamily="49" charset="0"/>
                          <a:ea typeface="Source Code Pro" panose="020B0509030403020204" pitchFamily="49" charset="0"/>
                        </a:rPr>
                        <a:t>@Qualified</a:t>
                      </a:r>
                      <a:endParaRPr lang="en-CN" sz="1100" cap="none" spc="0">
                        <a:solidFill>
                          <a:schemeClr val="tx1"/>
                        </a:solidFill>
                        <a:latin typeface="Source Code Pro" panose="020B0509030403020204" pitchFamily="49" charset="0"/>
                        <a:ea typeface="Source Code Pro" panose="020B0509030403020204" pitchFamily="49" charset="0"/>
                      </a:endParaRP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rPr>
                        <a:t>✅定义变量并赋值</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486788889"/>
                  </a:ext>
                </a:extLst>
              </a:tr>
              <a:tr h="307140">
                <a:tc>
                  <a:txBody>
                    <a:bodyPr/>
                    <a:lstStyle/>
                    <a:p>
                      <a:r>
                        <a:rPr lang="en-CN" sz="1100" cap="none" spc="0">
                          <a:solidFill>
                            <a:schemeClr val="tx1"/>
                          </a:solidFill>
                        </a:rPr>
                        <a:t>资源管理</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a:t>
                      </a:r>
                      <a:r>
                        <a:rPr lang="en-US" altLang="zh-CN" sz="1100" cap="none" spc="0">
                          <a:solidFill>
                            <a:schemeClr val="tx1"/>
                          </a:solidFill>
                          <a:latin typeface="Source Code Pro" panose="020B0509030403020204" pitchFamily="49" charset="0"/>
                          <a:ea typeface="Source Code Pro" panose="020B0509030403020204" pitchFamily="49" charset="0"/>
                        </a:rPr>
                        <a:t>@Bean(</a:t>
                      </a:r>
                      <a:r>
                        <a:rPr lang="en-US" altLang="zh-CN" sz="1100" cap="none" spc="0" err="1">
                          <a:solidFill>
                            <a:schemeClr val="tx1"/>
                          </a:solidFill>
                          <a:latin typeface="Source Code Pro" panose="020B0509030403020204" pitchFamily="49" charset="0"/>
                          <a:ea typeface="Source Code Pro" panose="020B0509030403020204" pitchFamily="49" charset="0"/>
                        </a:rPr>
                        <a:t>destroyMethod</a:t>
                      </a:r>
                      <a:r>
                        <a:rPr lang="en-US" altLang="zh-CN" sz="1100" cap="none" spc="0">
                          <a:solidFill>
                            <a:schemeClr val="tx1"/>
                          </a:solidFill>
                          <a:latin typeface="Source Code Pro" panose="020B0509030403020204" pitchFamily="49" charset="0"/>
                          <a:ea typeface="Source Code Pro" panose="020B0509030403020204" pitchFamily="49" charset="0"/>
                        </a:rPr>
                        <a:t>=</a:t>
                      </a:r>
                      <a:r>
                        <a:rPr lang="zh-CN" altLang="en-US" sz="1100" cap="none" spc="0">
                          <a:solidFill>
                            <a:schemeClr val="tx1"/>
                          </a:solidFill>
                          <a:latin typeface="Source Code Pro" panose="020B0509030403020204" pitchFamily="49" charset="0"/>
                        </a:rPr>
                        <a:t>“</a:t>
                      </a:r>
                      <a:r>
                        <a:rPr lang="en-US" altLang="zh-CN" sz="1100" cap="none" spc="0">
                          <a:solidFill>
                            <a:schemeClr val="tx1"/>
                          </a:solidFill>
                          <a:latin typeface="Source Code Pro" panose="020B0509030403020204" pitchFamily="49" charset="0"/>
                          <a:ea typeface="Source Code Pro" panose="020B0509030403020204" pitchFamily="49" charset="0"/>
                        </a:rPr>
                        <a:t>release</a:t>
                      </a:r>
                      <a:r>
                        <a:rPr lang="zh-CN" altLang="en-US" sz="1100" cap="none" spc="0">
                          <a:solidFill>
                            <a:schemeClr val="tx1"/>
                          </a:solidFill>
                          <a:latin typeface="Source Code Pro" panose="020B0509030403020204" pitchFamily="49" charset="0"/>
                        </a:rPr>
                        <a:t>”</a:t>
                      </a:r>
                      <a:r>
                        <a:rPr lang="en-US" altLang="zh-CN" sz="1100" cap="none" spc="0">
                          <a:solidFill>
                            <a:schemeClr val="tx1"/>
                          </a:solidFill>
                          <a:latin typeface="Source Code Pro" panose="020B0509030403020204" pitchFamily="49" charset="0"/>
                          <a:ea typeface="Source Code Pro" panose="020B0509030403020204" pitchFamily="49" charset="0"/>
                        </a:rPr>
                        <a:t>)</a:t>
                      </a:r>
                      <a:endParaRPr lang="en-CN" sz="1100" cap="none" spc="0">
                        <a:solidFill>
                          <a:schemeClr val="tx1"/>
                        </a:solidFill>
                        <a:latin typeface="Source Code Pro" panose="020B0509030403020204" pitchFamily="49" charset="0"/>
                        <a:ea typeface="Source Code Pro" panose="020B0509030403020204" pitchFamily="49" charset="0"/>
                      </a:endParaRP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a:solidFill>
                            <a:schemeClr val="tx1"/>
                          </a:solidFill>
                        </a:rPr>
                        <a:t>✅</a:t>
                      </a:r>
                      <a:r>
                        <a:rPr lang="en-CN" sz="1100" cap="none" spc="0">
                          <a:solidFill>
                            <a:schemeClr val="tx1"/>
                          </a:solidFill>
                          <a:latin typeface="Source Code Pro" panose="020B0509030403020204" pitchFamily="49" charset="0"/>
                          <a:ea typeface="Source Code Pro" panose="020B0509030403020204" pitchFamily="49" charset="0"/>
                        </a:rPr>
                        <a:t>AutoCloseable</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077802832"/>
                  </a:ext>
                </a:extLst>
              </a:tr>
              <a:tr h="307140">
                <a:tc>
                  <a:txBody>
                    <a:bodyPr/>
                    <a:lstStyle/>
                    <a:p>
                      <a:r>
                        <a:rPr lang="en-CN" sz="1100" cap="none" spc="0" dirty="0">
                          <a:solidFill>
                            <a:schemeClr val="tx1"/>
                          </a:solidFill>
                        </a:rPr>
                        <a:t>Native兼容性</a:t>
                      </a:r>
                      <a:r>
                        <a:rPr lang="zh-CN" altLang="en-US" sz="1100" cap="none" spc="0" dirty="0">
                          <a:solidFill>
                            <a:schemeClr val="tx1"/>
                          </a:solidFill>
                        </a:rPr>
                        <a:t>（</a:t>
                      </a:r>
                      <a:r>
                        <a:rPr lang="en-US" altLang="zh-CN" sz="1100" cap="none" spc="0" dirty="0" err="1">
                          <a:solidFill>
                            <a:schemeClr val="tx1"/>
                          </a:solidFill>
                        </a:rPr>
                        <a:t>GraalVM</a:t>
                      </a:r>
                      <a:r>
                        <a:rPr lang="zh-CN" altLang="en-US" sz="1100" cap="none" spc="0" dirty="0">
                          <a:solidFill>
                            <a:schemeClr val="tx1"/>
                          </a:solidFill>
                        </a:rPr>
                        <a:t>，</a:t>
                      </a:r>
                      <a:r>
                        <a:rPr lang="en-US" altLang="zh-CN" sz="1100" cap="none" spc="0" dirty="0">
                          <a:solidFill>
                            <a:schemeClr val="tx1"/>
                          </a:solidFill>
                        </a:rPr>
                        <a:t>KMP</a:t>
                      </a:r>
                      <a:r>
                        <a:rPr lang="zh-CN" altLang="en-US" sz="1100" cap="none" spc="0" dirty="0">
                          <a:solidFill>
                            <a:schemeClr val="tx1"/>
                          </a:solidFill>
                        </a:rPr>
                        <a:t>）</a:t>
                      </a:r>
                      <a:endParaRPr lang="en-CN" sz="1100" cap="none" spc="0" dirty="0">
                        <a:solidFill>
                          <a:schemeClr val="tx1"/>
                        </a:solidFill>
                      </a:endParaRP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latin typeface="+mn-lt"/>
                          <a:ea typeface="Source Code Pro" panose="020B0509030403020204" pitchFamily="49" charset="0"/>
                        </a:rPr>
                        <a:t>❌依赖反射</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r>
                        <a:rPr lang="en-CN" sz="1100" cap="none" spc="0">
                          <a:solidFill>
                            <a:schemeClr val="tx1"/>
                          </a:solidFill>
                          <a:latin typeface="+mn-lt"/>
                          <a:ea typeface="Source Code Pro" panose="020B0509030403020204" pitchFamily="49" charset="0"/>
                        </a:rPr>
                        <a:t>✅不依赖反射</a:t>
                      </a:r>
                    </a:p>
                  </a:txBody>
                  <a:tcPr marL="0" marR="83011" marT="24903" marB="83011">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84702762"/>
                  </a:ext>
                </a:extLst>
              </a:tr>
              <a:tr h="307140">
                <a:tc>
                  <a:txBody>
                    <a:bodyPr/>
                    <a:lstStyle/>
                    <a:p>
                      <a:r>
                        <a:rPr lang="en-CN" sz="1100" cap="none" spc="0">
                          <a:solidFill>
                            <a:schemeClr val="tx1"/>
                          </a:solidFill>
                        </a:rPr>
                        <a:t>维护成本</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US" sz="1100" cap="none" spc="0">
                          <a:solidFill>
                            <a:schemeClr val="tx1"/>
                          </a:solidFill>
                          <a:latin typeface="+mn-lt"/>
                          <a:ea typeface="Source Code Pro" panose="020B0509030403020204" pitchFamily="49" charset="0"/>
                        </a:rPr>
                        <a:t>✅</a:t>
                      </a:r>
                      <a:r>
                        <a:rPr lang="en-US" sz="1100" cap="none" spc="0" err="1">
                          <a:solidFill>
                            <a:schemeClr val="tx1"/>
                          </a:solidFill>
                          <a:latin typeface="+mn-lt"/>
                          <a:ea typeface="Source Code Pro" panose="020B0509030403020204" pitchFamily="49" charset="0"/>
                        </a:rPr>
                        <a:t>很少会影响调用方</a:t>
                      </a:r>
                      <a:endParaRPr lang="en-CN" sz="1100" cap="none" spc="0">
                        <a:solidFill>
                          <a:schemeClr val="tx1"/>
                        </a:solidFill>
                        <a:latin typeface="+mn-lt"/>
                        <a:ea typeface="Source Code Pro" panose="020B0509030403020204" pitchFamily="49" charset="0"/>
                      </a:endParaRP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r>
                        <a:rPr lang="en-CN" sz="1100" cap="none" spc="0" dirty="0">
                          <a:solidFill>
                            <a:schemeClr val="tx1"/>
                          </a:solidFill>
                          <a:latin typeface="+mn-lt"/>
                          <a:ea typeface="Source Code Pro" panose="020B0509030403020204" pitchFamily="49" charset="0"/>
                        </a:rPr>
                        <a:t>❓级联影响到所有调用方</a:t>
                      </a:r>
                    </a:p>
                  </a:txBody>
                  <a:tcPr marL="0" marR="83011" marT="24903" marB="83011">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66885481"/>
                  </a:ext>
                </a:extLst>
              </a:tr>
            </a:tbl>
          </a:graphicData>
        </a:graphic>
      </p:graphicFrame>
    </p:spTree>
    <p:extLst>
      <p:ext uri="{BB962C8B-B14F-4D97-AF65-F5344CB8AC3E}">
        <p14:creationId xmlns:p14="http://schemas.microsoft.com/office/powerpoint/2010/main" val="1652061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B75B4-CE76-7FBC-15C7-32D050E0B260}"/>
              </a:ext>
            </a:extLst>
          </p:cNvPr>
          <p:cNvSpPr>
            <a:spLocks noGrp="1"/>
          </p:cNvSpPr>
          <p:nvPr>
            <p:ph type="title"/>
          </p:nvPr>
        </p:nvSpPr>
        <p:spPr>
          <a:xfrm>
            <a:off x="838200" y="365125"/>
            <a:ext cx="10515600" cy="1325563"/>
          </a:xfrm>
        </p:spPr>
        <p:txBody>
          <a:bodyPr>
            <a:normAutofit/>
          </a:bodyPr>
          <a:lstStyle/>
          <a:p>
            <a:r>
              <a:rPr lang="en-CN" sz="5400" dirty="0"/>
              <a:t>什么是协程</a:t>
            </a:r>
          </a:p>
        </p:txBody>
      </p:sp>
      <p:sp>
        <p:nvSpPr>
          <p:cNvPr id="3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8" name="Content Placeholder 5">
            <a:extLst>
              <a:ext uri="{FF2B5EF4-FFF2-40B4-BE49-F238E27FC236}">
                <a16:creationId xmlns:a16="http://schemas.microsoft.com/office/drawing/2014/main" id="{09A23FA0-6C54-F2D8-7C63-3C1DF0E4EB77}"/>
              </a:ext>
            </a:extLst>
          </p:cNvPr>
          <p:cNvGraphicFramePr>
            <a:graphicFrameLocks noGrp="1"/>
          </p:cNvGraphicFramePr>
          <p:nvPr>
            <p:ph idx="1"/>
            <p:extLst>
              <p:ext uri="{D42A27DB-BD31-4B8C-83A1-F6EECF244321}">
                <p14:modId xmlns:p14="http://schemas.microsoft.com/office/powerpoint/2010/main" val="301044161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6152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123F3-6D7E-9A76-7D64-DCD1409654C8}"/>
              </a:ext>
            </a:extLst>
          </p:cNvPr>
          <p:cNvSpPr>
            <a:spLocks noGrp="1"/>
          </p:cNvSpPr>
          <p:nvPr>
            <p:ph type="title"/>
          </p:nvPr>
        </p:nvSpPr>
        <p:spPr>
          <a:xfrm>
            <a:off x="630936" y="639520"/>
            <a:ext cx="3429000" cy="1719072"/>
          </a:xfrm>
        </p:spPr>
        <p:txBody>
          <a:bodyPr anchor="b">
            <a:normAutofit/>
          </a:bodyPr>
          <a:lstStyle/>
          <a:p>
            <a:r>
              <a:rPr lang="en-CN" sz="5400" dirty="0"/>
              <a:t>异步</a:t>
            </a:r>
            <a:br>
              <a:rPr lang="en-CN" sz="5400" dirty="0"/>
            </a:br>
            <a:r>
              <a:rPr lang="en-CN" sz="5400" dirty="0"/>
              <a:t>非阻塞</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EE0F28-1E7B-C810-5D37-DBF21078CB7F}"/>
              </a:ext>
            </a:extLst>
          </p:cNvPr>
          <p:cNvSpPr>
            <a:spLocks noGrp="1"/>
          </p:cNvSpPr>
          <p:nvPr>
            <p:ph idx="1"/>
          </p:nvPr>
        </p:nvSpPr>
        <p:spPr>
          <a:xfrm>
            <a:off x="630936" y="2807208"/>
            <a:ext cx="3429000" cy="3410712"/>
          </a:xfrm>
        </p:spPr>
        <p:txBody>
          <a:bodyPr anchor="t">
            <a:normAutofit/>
          </a:bodyPr>
          <a:lstStyle/>
          <a:p>
            <a:r>
              <a:rPr lang="en-US" sz="2200" dirty="0">
                <a:hlinkClick r:id="rId3"/>
              </a:rPr>
              <a:t>Understanding Kotlin’s coroutines</a:t>
            </a:r>
            <a:endParaRPr lang="en-CN" sz="2200" dirty="0"/>
          </a:p>
        </p:txBody>
      </p:sp>
      <p:pic>
        <p:nvPicPr>
          <p:cNvPr id="1026" name="Picture 2" descr="Understanding Kotlin's coroutines – Page 2 – silica.io">
            <a:extLst>
              <a:ext uri="{FF2B5EF4-FFF2-40B4-BE49-F238E27FC236}">
                <a16:creationId xmlns:a16="http://schemas.microsoft.com/office/drawing/2014/main" id="{F4C139D9-D831-EDE3-83AE-BD3D508C07E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1495958"/>
            <a:ext cx="6903720" cy="386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05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F7B4C-7433-B367-D389-3E8DDD217B7E}"/>
              </a:ext>
            </a:extLst>
          </p:cNvPr>
          <p:cNvSpPr>
            <a:spLocks noGrp="1"/>
          </p:cNvSpPr>
          <p:nvPr>
            <p:ph type="title"/>
          </p:nvPr>
        </p:nvSpPr>
        <p:spPr>
          <a:xfrm>
            <a:off x="630936" y="639520"/>
            <a:ext cx="3429000" cy="1719072"/>
          </a:xfrm>
        </p:spPr>
        <p:txBody>
          <a:bodyPr anchor="b">
            <a:normAutofit/>
          </a:bodyPr>
          <a:lstStyle/>
          <a:p>
            <a:r>
              <a:rPr lang="en-CN" sz="5400"/>
              <a:t>暂停</a:t>
            </a:r>
            <a:r>
              <a:rPr lang="en-US" altLang="zh-CN" sz="5400"/>
              <a:t>/</a:t>
            </a:r>
            <a:r>
              <a:rPr lang="zh-CN" altLang="en-US" sz="5400"/>
              <a:t>恢复</a:t>
            </a:r>
            <a:endParaRPr lang="en-CN" sz="5400"/>
          </a:p>
        </p:txBody>
      </p:sp>
      <p:sp>
        <p:nvSpPr>
          <p:cNvPr id="205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4" name="Content Placeholder 2053">
            <a:extLst>
              <a:ext uri="{FF2B5EF4-FFF2-40B4-BE49-F238E27FC236}">
                <a16:creationId xmlns:a16="http://schemas.microsoft.com/office/drawing/2014/main" id="{7C88AE2E-9C3F-AC63-A9CA-A438D7286F92}"/>
              </a:ext>
            </a:extLst>
          </p:cNvPr>
          <p:cNvSpPr>
            <a:spLocks noGrp="1"/>
          </p:cNvSpPr>
          <p:nvPr>
            <p:ph idx="1"/>
          </p:nvPr>
        </p:nvSpPr>
        <p:spPr>
          <a:xfrm>
            <a:off x="630936" y="2807208"/>
            <a:ext cx="3429000" cy="3410712"/>
          </a:xfrm>
        </p:spPr>
        <p:txBody>
          <a:bodyPr anchor="t">
            <a:normAutofit/>
          </a:bodyPr>
          <a:lstStyle/>
          <a:p>
            <a:r>
              <a:rPr lang="en-US" sz="2200" dirty="0">
                <a:hlinkClick r:id="rId3"/>
              </a:rPr>
              <a:t>Coroutines: Suspending State Machines</a:t>
            </a:r>
            <a:endParaRPr lang="en-US" sz="2200" dirty="0"/>
          </a:p>
        </p:txBody>
      </p:sp>
      <p:pic>
        <p:nvPicPr>
          <p:cNvPr id="2050" name="Picture 2" descr="A computer screen shot of a program&#10;&#10;Description automatically generated">
            <a:extLst>
              <a:ext uri="{FF2B5EF4-FFF2-40B4-BE49-F238E27FC236}">
                <a16:creationId xmlns:a16="http://schemas.microsoft.com/office/drawing/2014/main" id="{BDD40B87-6A0E-4E15-05D6-26BCCB035B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54296" y="891883"/>
            <a:ext cx="6903720" cy="507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7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32A178-B287-50A1-F38C-67773F73A3FC}"/>
              </a:ext>
            </a:extLst>
          </p:cNvPr>
          <p:cNvSpPr>
            <a:spLocks noGrp="1"/>
          </p:cNvSpPr>
          <p:nvPr>
            <p:ph type="title"/>
          </p:nvPr>
        </p:nvSpPr>
        <p:spPr>
          <a:xfrm>
            <a:off x="841248" y="548640"/>
            <a:ext cx="3600860" cy="5431536"/>
          </a:xfrm>
        </p:spPr>
        <p:txBody>
          <a:bodyPr>
            <a:normAutofit/>
          </a:bodyPr>
          <a:lstStyle/>
          <a:p>
            <a:r>
              <a:rPr lang="en-CN" sz="5400" dirty="0"/>
              <a:t>自我介绍</a:t>
            </a:r>
            <a:br>
              <a:rPr lang="en-CN" sz="5400" dirty="0"/>
            </a:br>
            <a:r>
              <a:rPr lang="en-CN" sz="5400" dirty="0">
                <a:latin typeface="Source Code Pro" panose="020B0509030403020204" pitchFamily="49" charset="0"/>
                <a:ea typeface="Source Code Pro" panose="020B0509030403020204" pitchFamily="49" charset="0"/>
              </a:rPr>
              <a:t>About</a:t>
            </a:r>
            <a:r>
              <a:rPr lang="zh-CN" altLang="en-US" sz="5400" dirty="0">
                <a:latin typeface="Source Code Pro" panose="020B0509030403020204" pitchFamily="49" charset="0"/>
              </a:rPr>
              <a:t> </a:t>
            </a:r>
            <a:r>
              <a:rPr lang="en-US" altLang="zh-CN" sz="5400" dirty="0">
                <a:latin typeface="Source Code Pro" panose="020B0509030403020204" pitchFamily="49" charset="0"/>
                <a:ea typeface="Source Code Pro" panose="020B0509030403020204" pitchFamily="49" charset="0"/>
              </a:rPr>
              <a:t>Me</a:t>
            </a:r>
            <a:endParaRPr lang="en-CN" sz="5400" dirty="0">
              <a:latin typeface="Source Code Pro" panose="020B0509030403020204" pitchFamily="49" charset="0"/>
              <a:ea typeface="Source Code Pro" panose="020B0509030403020204" pitchFamily="49" charset="0"/>
            </a:endParaRPr>
          </a:p>
        </p:txBody>
      </p:sp>
      <p:sp>
        <p:nvSpPr>
          <p:cNvPr id="22"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C52003-45DF-73A1-3957-4FD0B90F9D9B}"/>
              </a:ext>
            </a:extLst>
          </p:cNvPr>
          <p:cNvSpPr>
            <a:spLocks noGrp="1"/>
          </p:cNvSpPr>
          <p:nvPr>
            <p:ph idx="1"/>
          </p:nvPr>
        </p:nvSpPr>
        <p:spPr>
          <a:xfrm>
            <a:off x="5126418" y="552091"/>
            <a:ext cx="6224335" cy="5431536"/>
          </a:xfrm>
        </p:spPr>
        <p:txBody>
          <a:bodyPr anchor="ctr">
            <a:normAutofit/>
          </a:bodyPr>
          <a:lstStyle/>
          <a:p>
            <a:r>
              <a:rPr lang="en-CN" sz="2200" dirty="0"/>
              <a:t>明扬</a:t>
            </a:r>
            <a:endParaRPr lang="en-US" sz="2200" dirty="0"/>
          </a:p>
          <a:p>
            <a:r>
              <a:rPr lang="zh-CN" altLang="en-US" sz="2200" dirty="0"/>
              <a:t>广义全栈工程师</a:t>
            </a:r>
            <a:endParaRPr lang="en-US" altLang="zh-CN" sz="2200" dirty="0"/>
          </a:p>
          <a:p>
            <a:r>
              <a:rPr lang="zh-CN" altLang="en-US" sz="2200" dirty="0"/>
              <a:t>兴趣方向：</a:t>
            </a:r>
            <a:endParaRPr lang="en-US" altLang="zh-CN" sz="2200" dirty="0"/>
          </a:p>
          <a:p>
            <a:pPr lvl="1"/>
            <a:r>
              <a:rPr lang="zh-CN" altLang="en-US" sz="2200" dirty="0"/>
              <a:t>纯函数式编程语言</a:t>
            </a:r>
            <a:endParaRPr lang="en-US" altLang="zh-CN" sz="2200" dirty="0"/>
          </a:p>
          <a:p>
            <a:pPr lvl="1"/>
            <a:r>
              <a:rPr lang="zh-CN" altLang="en-CN" sz="2200" dirty="0"/>
              <a:t>响应式</a:t>
            </a:r>
            <a:r>
              <a:rPr lang="zh-CN" altLang="en-US" sz="2200" dirty="0"/>
              <a:t>编程范式</a:t>
            </a:r>
            <a:endParaRPr lang="en-US" altLang="zh-CN" sz="2200" dirty="0"/>
          </a:p>
          <a:p>
            <a:pPr lvl="1"/>
            <a:r>
              <a:rPr lang="zh-CN" altLang="en-US" sz="2200" dirty="0"/>
              <a:t>异步，协程与并发</a:t>
            </a:r>
            <a:endParaRPr lang="en-US" sz="2200" dirty="0"/>
          </a:p>
          <a:p>
            <a:r>
              <a:rPr lang="zh-CN" altLang="en-US" sz="2200" dirty="0"/>
              <a:t>熟悉：</a:t>
            </a:r>
            <a:endParaRPr lang="en-US" altLang="zh-CN" sz="2200" dirty="0"/>
          </a:p>
          <a:p>
            <a:pPr lvl="1"/>
            <a:r>
              <a:rPr lang="en-CN" sz="2200" dirty="0"/>
              <a:t>Scala</a:t>
            </a:r>
            <a:r>
              <a:rPr lang="zh-CN" altLang="en-US" sz="2200" dirty="0"/>
              <a:t>，</a:t>
            </a:r>
            <a:r>
              <a:rPr lang="en-US" altLang="zh-CN" sz="2200" dirty="0"/>
              <a:t>Kotlin</a:t>
            </a:r>
            <a:r>
              <a:rPr lang="zh-CN" altLang="en-US" sz="2200" dirty="0"/>
              <a:t>，</a:t>
            </a:r>
            <a:r>
              <a:rPr lang="en-US" altLang="zh-CN" sz="2200" dirty="0"/>
              <a:t>TypeScript</a:t>
            </a:r>
            <a:r>
              <a:rPr lang="zh-CN" altLang="en-US" sz="2200" dirty="0"/>
              <a:t>，</a:t>
            </a:r>
            <a:r>
              <a:rPr lang="en-US" altLang="zh-CN" sz="2200" dirty="0"/>
              <a:t>Rust</a:t>
            </a:r>
            <a:r>
              <a:rPr lang="zh-CN" altLang="en-US" sz="2200" dirty="0"/>
              <a:t> 等</a:t>
            </a:r>
            <a:r>
              <a:rPr lang="en-US" altLang="zh-CN" sz="2200" dirty="0"/>
              <a:t>10+</a:t>
            </a:r>
            <a:r>
              <a:rPr lang="zh-CN" altLang="en-US" sz="2200" dirty="0"/>
              <a:t>门现代编程语言</a:t>
            </a:r>
            <a:endParaRPr lang="en-US" altLang="zh-CN" sz="2200" dirty="0"/>
          </a:p>
          <a:p>
            <a:r>
              <a:rPr lang="zh-CN" altLang="en-US" sz="2200" strike="sngStrike" dirty="0">
                <a:solidFill>
                  <a:schemeClr val="bg1">
                    <a:lumMod val="50000"/>
                  </a:schemeClr>
                </a:solidFill>
              </a:rPr>
              <a:t>失业人士</a:t>
            </a:r>
            <a:r>
              <a:rPr lang="zh-CN" altLang="en-US" sz="2200" dirty="0"/>
              <a:t>积极寻找就业人士</a:t>
            </a:r>
            <a:endParaRPr lang="en-CN" sz="2200" dirty="0"/>
          </a:p>
        </p:txBody>
      </p:sp>
    </p:spTree>
    <p:extLst>
      <p:ext uri="{BB962C8B-B14F-4D97-AF65-F5344CB8AC3E}">
        <p14:creationId xmlns:p14="http://schemas.microsoft.com/office/powerpoint/2010/main" val="1593358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99789-4416-7432-A6C1-7F8E1B982CE3}"/>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dirty="0" err="1"/>
              <a:t>轻量</a:t>
            </a:r>
            <a:endParaRPr lang="en-US" sz="6600" dirty="0"/>
          </a:p>
        </p:txBody>
      </p:sp>
      <p:pic>
        <p:nvPicPr>
          <p:cNvPr id="3074" name="Picture 2" descr="Java] 프로세스와 스레드 - &lt;1&gt; JVM 메모리 관점에서 분석">
            <a:extLst>
              <a:ext uri="{FF2B5EF4-FFF2-40B4-BE49-F238E27FC236}">
                <a16:creationId xmlns:a16="http://schemas.microsoft.com/office/drawing/2014/main" id="{4084C88F-6C9B-D04C-73E2-41E31CEA7B9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82092" y="320040"/>
            <a:ext cx="4490311" cy="38953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T 邦幫忙::一起幫忙解決難題，拯救IT 人的一天">
            <a:extLst>
              <a:ext uri="{FF2B5EF4-FFF2-40B4-BE49-F238E27FC236}">
                <a16:creationId xmlns:a16="http://schemas.microsoft.com/office/drawing/2014/main" id="{6C4DE140-CC70-2849-B0CB-2E98BF6117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65963" y="320040"/>
            <a:ext cx="5391481" cy="3895344"/>
          </a:xfrm>
          <a:prstGeom prst="rect">
            <a:avLst/>
          </a:prstGeom>
          <a:noFill/>
          <a:extLst>
            <a:ext uri="{909E8E84-426E-40DD-AFC4-6F175D3DCCD1}">
              <a14:hiddenFill xmlns:a14="http://schemas.microsoft.com/office/drawing/2010/main">
                <a:solidFill>
                  <a:srgbClr val="FFFFFF"/>
                </a:solidFill>
              </a14:hiddenFill>
            </a:ext>
          </a:extLst>
        </p:spPr>
      </p:pic>
      <p:sp>
        <p:nvSpPr>
          <p:cNvPr id="308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8920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DF5656-5139-C72D-D3E2-352962B5BD20}"/>
              </a:ext>
            </a:extLst>
          </p:cNvPr>
          <p:cNvSpPr>
            <a:spLocks noGrp="1"/>
          </p:cNvSpPr>
          <p:nvPr>
            <p:ph type="title"/>
          </p:nvPr>
        </p:nvSpPr>
        <p:spPr>
          <a:xfrm>
            <a:off x="630936" y="639520"/>
            <a:ext cx="3429000" cy="1719072"/>
          </a:xfrm>
        </p:spPr>
        <p:txBody>
          <a:bodyPr anchor="b">
            <a:normAutofit/>
          </a:bodyPr>
          <a:lstStyle/>
          <a:p>
            <a:r>
              <a:rPr lang="en-CN" sz="5000"/>
              <a:t>为什么我们需要协程</a:t>
            </a:r>
          </a:p>
        </p:txBody>
      </p:sp>
      <p:sp>
        <p:nvSpPr>
          <p:cNvPr id="103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1C1C2-6602-E709-05B9-BAB5C710C395}"/>
              </a:ext>
            </a:extLst>
          </p:cNvPr>
          <p:cNvSpPr>
            <a:spLocks noGrp="1"/>
          </p:cNvSpPr>
          <p:nvPr>
            <p:ph idx="1"/>
          </p:nvPr>
        </p:nvSpPr>
        <p:spPr>
          <a:xfrm>
            <a:off x="630936" y="2807208"/>
            <a:ext cx="3429000" cy="3410712"/>
          </a:xfrm>
        </p:spPr>
        <p:txBody>
          <a:bodyPr anchor="t">
            <a:normAutofit/>
          </a:bodyPr>
          <a:lstStyle/>
          <a:p>
            <a:endParaRPr lang="en-US" sz="2200" dirty="0">
              <a:hlinkClick r:id="rId3"/>
            </a:endParaRPr>
          </a:p>
          <a:p>
            <a:r>
              <a:rPr lang="en-US" sz="1200" dirty="0">
                <a:hlinkClick r:id="rId3"/>
              </a:rPr>
              <a:t>Latency Numbers Every Programmer Should Know</a:t>
            </a:r>
            <a:endParaRPr lang="en-US" sz="1200" dirty="0"/>
          </a:p>
          <a:p>
            <a:r>
              <a:rPr lang="en-US" sz="1200" dirty="0">
                <a:hlinkClick r:id="rId4"/>
              </a:rPr>
              <a:t>Infographics: Operation Costs in CPU Clock Cycles</a:t>
            </a:r>
            <a:endParaRPr lang="en-CN" sz="1200" dirty="0"/>
          </a:p>
        </p:txBody>
      </p:sp>
      <p:pic>
        <p:nvPicPr>
          <p:cNvPr id="1026" name="Picture 2" descr="Operation costs in CPU clock cycles on x86/x64 Platform">
            <a:extLst>
              <a:ext uri="{FF2B5EF4-FFF2-40B4-BE49-F238E27FC236}">
                <a16:creationId xmlns:a16="http://schemas.microsoft.com/office/drawing/2014/main" id="{544CE251-3046-7505-1E8A-357CF65CDDE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56102" y="640080"/>
            <a:ext cx="6700108"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58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2" name="Rectangle 4111">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14" name="Rectangle 411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B92041-2BDA-1ECA-A78D-386FE5685C0F}"/>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线程上下文切换</a:t>
            </a:r>
          </a:p>
        </p:txBody>
      </p:sp>
      <p:sp>
        <p:nvSpPr>
          <p:cNvPr id="4102" name="Content Placeholder 4101">
            <a:extLst>
              <a:ext uri="{FF2B5EF4-FFF2-40B4-BE49-F238E27FC236}">
                <a16:creationId xmlns:a16="http://schemas.microsoft.com/office/drawing/2014/main" id="{01C5462B-D684-49A7-E9E4-822BD4AC3767}"/>
              </a:ext>
            </a:extLst>
          </p:cNvPr>
          <p:cNvSpPr>
            <a:spLocks noGrp="1"/>
          </p:cNvSpPr>
          <p:nvPr>
            <p:ph idx="1"/>
          </p:nvPr>
        </p:nvSpPr>
        <p:spPr>
          <a:xfrm>
            <a:off x="6382512" y="498698"/>
            <a:ext cx="4940808" cy="1185353"/>
          </a:xfrm>
        </p:spPr>
        <p:txBody>
          <a:bodyPr vert="horz" lIns="91440" tIns="45720" rIns="91440" bIns="45720" rtlCol="0" anchor="ctr">
            <a:normAutofit/>
          </a:bodyPr>
          <a:lstStyle/>
          <a:p>
            <a:r>
              <a:rPr lang="en-US" sz="2400" dirty="0">
                <a:hlinkClick r:id="rId3"/>
              </a:rPr>
              <a:t>Process Control Block (PCB) in OS</a:t>
            </a:r>
            <a:endParaRPr lang="en-US" sz="2400" dirty="0"/>
          </a:p>
          <a:p>
            <a:r>
              <a:rPr lang="en-US" sz="2400" dirty="0">
                <a:hlinkClick r:id="rId4" tooltip="Process Control Block (PCB) in OS"/>
              </a:rPr>
              <a:t>Context Switching in OS</a:t>
            </a:r>
            <a:endParaRPr lang="en-US" sz="2400" dirty="0"/>
          </a:p>
        </p:txBody>
      </p:sp>
      <p:sp>
        <p:nvSpPr>
          <p:cNvPr id="4116" name="Rectangle 411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18" name="Rectangle 411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What is Process Control Block (PCB)? - Scaler Topics">
            <a:extLst>
              <a:ext uri="{FF2B5EF4-FFF2-40B4-BE49-F238E27FC236}">
                <a16:creationId xmlns:a16="http://schemas.microsoft.com/office/drawing/2014/main" id="{DCD79296-AF46-4090-CC50-1D309AE6912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61706" y="2091095"/>
            <a:ext cx="4206240" cy="420624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ontext Switching in OS - Scaler Topics">
            <a:extLst>
              <a:ext uri="{FF2B5EF4-FFF2-40B4-BE49-F238E27FC236}">
                <a16:creationId xmlns:a16="http://schemas.microsoft.com/office/drawing/2014/main" id="{131CAB04-68CF-A494-7DD7-CA2EF73D93F8}"/>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81742" y="2086081"/>
            <a:ext cx="529086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447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1" name="Rectangle 514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9435D7-CEE3-CA01-3B88-BE257D9661B9}"/>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t>性能</a:t>
            </a:r>
          </a:p>
        </p:txBody>
      </p:sp>
      <p:sp>
        <p:nvSpPr>
          <p:cNvPr id="514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480FF5C-6650-40E1-28B7-5B1FAC7111BA}"/>
              </a:ext>
            </a:extLst>
          </p:cNvPr>
          <p:cNvSpPr>
            <a:spLocks noGrp="1"/>
          </p:cNvSpPr>
          <p:nvPr>
            <p:ph idx="1"/>
          </p:nvPr>
        </p:nvSpPr>
        <p:spPr>
          <a:xfrm>
            <a:off x="5541263" y="457200"/>
            <a:ext cx="6007608" cy="1929384"/>
          </a:xfrm>
        </p:spPr>
        <p:txBody>
          <a:bodyPr vert="horz" lIns="91440" tIns="45720" rIns="91440" bIns="45720" rtlCol="0" anchor="ctr">
            <a:normAutofit/>
          </a:bodyPr>
          <a:lstStyle/>
          <a:p>
            <a:pPr marL="0" indent="0">
              <a:buNone/>
            </a:pPr>
            <a:r>
              <a:rPr lang="en-US" sz="2200" dirty="0">
                <a:hlinkClick r:id="rId3"/>
              </a:rPr>
              <a:t>Integration with JVM Virtual Thread (project LOOM). #3606</a:t>
            </a:r>
            <a:endParaRPr lang="en-US" sz="2200" dirty="0"/>
          </a:p>
          <a:p>
            <a:pPr marL="0" indent="0">
              <a:buNone/>
            </a:pPr>
            <a:r>
              <a:rPr lang="en-US" sz="2200" dirty="0">
                <a:hlinkClick r:id="rId4"/>
              </a:rPr>
              <a:t>Benchmark JDBC connectors and Java 21 virtual threads</a:t>
            </a:r>
            <a:endParaRPr lang="en-US" sz="2200" dirty="0"/>
          </a:p>
        </p:txBody>
      </p:sp>
      <p:pic>
        <p:nvPicPr>
          <p:cNvPr id="5122" name="Picture 2" descr="Integration with JVM Virtual Thread (project LOOM). · Issue #3606 ·  Kotlin/kotlinx.coroutines · GitHub">
            <a:extLst>
              <a:ext uri="{FF2B5EF4-FFF2-40B4-BE49-F238E27FC236}">
                <a16:creationId xmlns:a16="http://schemas.microsoft.com/office/drawing/2014/main" id="{B180E0D5-0846-80A5-EF8D-99A083E9D88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6344" y="2816344"/>
            <a:ext cx="5468112" cy="31851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enchmark results - platform threads vs. virtual threads">
            <a:extLst>
              <a:ext uri="{FF2B5EF4-FFF2-40B4-BE49-F238E27FC236}">
                <a16:creationId xmlns:a16="http://schemas.microsoft.com/office/drawing/2014/main" id="{E597E9E8-D23F-55BA-0E41-A019E1436774}"/>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54496" y="3163846"/>
            <a:ext cx="5468112" cy="249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773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BBC6A-79AB-1B6D-F5BB-2EF407B33588}"/>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除了性能呢</a:t>
            </a:r>
            <a:r>
              <a:rPr lang="zh-CN" altLang="en-US" sz="6600" kern="1200">
                <a:solidFill>
                  <a:schemeClr val="tx1"/>
                </a:solidFill>
                <a:latin typeface="+mj-lt"/>
                <a:ea typeface="+mj-ea"/>
                <a:cs typeface="+mj-cs"/>
              </a:rPr>
              <a:t>？</a:t>
            </a:r>
            <a:endParaRPr lang="en-US" sz="6600" kern="120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979848F-587E-28F1-B047-E837E5992E3F}"/>
              </a:ext>
            </a:extLst>
          </p:cNvPr>
          <p:cNvSpPr>
            <a:spLocks noGrp="1"/>
          </p:cNvSpPr>
          <p:nvPr>
            <p:ph idx="1"/>
          </p:nvPr>
        </p:nvSpPr>
        <p:spPr>
          <a:xfrm>
            <a:off x="838199" y="4983276"/>
            <a:ext cx="10512552" cy="1126680"/>
          </a:xfrm>
        </p:spPr>
        <p:txBody>
          <a:bodyPr vert="horz" lIns="91440" tIns="45720" rIns="91440" bIns="45720" rtlCol="0">
            <a:normAutofit/>
          </a:bodyPr>
          <a:lstStyle/>
          <a:p>
            <a:pPr marL="0" indent="0">
              <a:buNone/>
            </a:pPr>
            <a:r>
              <a:rPr lang="en-US" sz="2400" kern="1200" dirty="0" err="1">
                <a:solidFill>
                  <a:schemeClr val="tx1"/>
                </a:solidFill>
                <a:latin typeface="+mn-lt"/>
                <a:ea typeface="+mn-ea"/>
                <a:cs typeface="+mn-cs"/>
              </a:rPr>
              <a:t>性能很重要</a:t>
            </a:r>
            <a:r>
              <a:rPr lang="zh-CN" altLang="en-US" sz="2400" kern="1200" dirty="0">
                <a:solidFill>
                  <a:schemeClr val="tx1"/>
                </a:solidFill>
                <a:latin typeface="+mn-lt"/>
                <a:ea typeface="+mn-ea"/>
                <a:cs typeface="+mn-cs"/>
              </a:rPr>
              <a:t>，但不是唯一需要考虑的因素</a:t>
            </a:r>
            <a:endParaRPr lang="en-US" sz="2400" kern="1200" dirty="0">
              <a:solidFill>
                <a:schemeClr val="tx1"/>
              </a:solidFill>
              <a:latin typeface="+mn-lt"/>
              <a:ea typeface="+mn-ea"/>
              <a:cs typeface="+mn-cs"/>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3594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4" name="Rectangle 616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BD0288-5A68-711F-16B5-02143BA6900B}"/>
              </a:ext>
            </a:extLst>
          </p:cNvPr>
          <p:cNvSpPr>
            <a:spLocks noGrp="1"/>
          </p:cNvSpPr>
          <p:nvPr>
            <p:ph type="title"/>
          </p:nvPr>
        </p:nvSpPr>
        <p:spPr>
          <a:xfrm>
            <a:off x="630936" y="640080"/>
            <a:ext cx="4818888" cy="1481328"/>
          </a:xfrm>
        </p:spPr>
        <p:txBody>
          <a:bodyPr anchor="b">
            <a:normAutofit/>
          </a:bodyPr>
          <a:lstStyle/>
          <a:p>
            <a:r>
              <a:rPr lang="en-CN" sz="5000"/>
              <a:t>更低的内存开销</a:t>
            </a:r>
          </a:p>
        </p:txBody>
      </p:sp>
      <p:sp>
        <p:nvSpPr>
          <p:cNvPr id="616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97A883-E2D5-A0AB-0499-899F747AE7E7}"/>
              </a:ext>
            </a:extLst>
          </p:cNvPr>
          <p:cNvSpPr>
            <a:spLocks noGrp="1"/>
          </p:cNvSpPr>
          <p:nvPr>
            <p:ph idx="1"/>
          </p:nvPr>
        </p:nvSpPr>
        <p:spPr>
          <a:xfrm>
            <a:off x="630936" y="2660904"/>
            <a:ext cx="4818888" cy="3547872"/>
          </a:xfrm>
        </p:spPr>
        <p:txBody>
          <a:bodyPr anchor="t">
            <a:normAutofit/>
          </a:bodyPr>
          <a:lstStyle/>
          <a:p>
            <a:r>
              <a:rPr lang="en-US" sz="2200" dirty="0">
                <a:hlinkClick r:id="rId3"/>
              </a:rPr>
              <a:t>Efficient State Machines vs. Heavy Memory Allocation</a:t>
            </a:r>
            <a:endParaRPr lang="en-US" sz="2200" dirty="0"/>
          </a:p>
          <a:p>
            <a:r>
              <a:rPr lang="en-US" sz="2200" dirty="0">
                <a:hlinkClick r:id="rId4"/>
              </a:rPr>
              <a:t>Coroutines vs Threads Memory Consumption Results</a:t>
            </a:r>
            <a:endParaRPr lang="en-CN" sz="2200" dirty="0"/>
          </a:p>
        </p:txBody>
      </p:sp>
      <p:pic>
        <p:nvPicPr>
          <p:cNvPr id="6146" name="Picture 2" descr="Kotlin Coroutines vs Threads Memory Benchmark">
            <a:extLst>
              <a:ext uri="{FF2B5EF4-FFF2-40B4-BE49-F238E27FC236}">
                <a16:creationId xmlns:a16="http://schemas.microsoft.com/office/drawing/2014/main" id="{21E541D8-34C6-9479-DFE6-8343789B79D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62534" y="640080"/>
            <a:ext cx="4531995"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8202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C902D-FF14-355E-13F0-4D41EDADB093}"/>
              </a:ext>
            </a:extLst>
          </p:cNvPr>
          <p:cNvSpPr>
            <a:spLocks noGrp="1"/>
          </p:cNvSpPr>
          <p:nvPr>
            <p:ph type="title"/>
          </p:nvPr>
        </p:nvSpPr>
        <p:spPr>
          <a:xfrm>
            <a:off x="630936" y="639520"/>
            <a:ext cx="3429000" cy="1719072"/>
          </a:xfrm>
        </p:spPr>
        <p:txBody>
          <a:bodyPr anchor="b">
            <a:normAutofit/>
          </a:bodyPr>
          <a:lstStyle/>
          <a:p>
            <a:r>
              <a:rPr lang="en-CN" sz="5400"/>
              <a:t>取消</a:t>
            </a:r>
          </a:p>
        </p:txBody>
      </p:sp>
      <p:sp>
        <p:nvSpPr>
          <p:cNvPr id="1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E6025C-B9C6-88D1-1FBF-F7216945E071}"/>
              </a:ext>
            </a:extLst>
          </p:cNvPr>
          <p:cNvSpPr>
            <a:spLocks noGrp="1"/>
          </p:cNvSpPr>
          <p:nvPr>
            <p:ph idx="1"/>
          </p:nvPr>
        </p:nvSpPr>
        <p:spPr>
          <a:xfrm>
            <a:off x="630936" y="2807208"/>
            <a:ext cx="3429000" cy="3410712"/>
          </a:xfrm>
        </p:spPr>
        <p:txBody>
          <a:bodyPr anchor="t">
            <a:normAutofit/>
          </a:bodyPr>
          <a:lstStyle/>
          <a:p>
            <a:r>
              <a:rPr lang="en-CN" sz="2200"/>
              <a:t>Java</a:t>
            </a:r>
            <a:r>
              <a:rPr lang="zh-CN" altLang="en-US" sz="2200"/>
              <a:t> </a:t>
            </a:r>
            <a:r>
              <a:rPr lang="en-US" altLang="zh-CN" sz="2200"/>
              <a:t>Interrupt</a:t>
            </a:r>
          </a:p>
          <a:p>
            <a:r>
              <a:rPr lang="en-US" sz="2200"/>
              <a:t>安全取消</a:t>
            </a:r>
            <a:endParaRPr lang="en-CN" sz="2200"/>
          </a:p>
        </p:txBody>
      </p:sp>
      <p:pic>
        <p:nvPicPr>
          <p:cNvPr id="6" name="Picture 5">
            <a:extLst>
              <a:ext uri="{FF2B5EF4-FFF2-40B4-BE49-F238E27FC236}">
                <a16:creationId xmlns:a16="http://schemas.microsoft.com/office/drawing/2014/main" id="{E9148B1E-27B4-9BFF-ED48-00793471292B}"/>
              </a:ext>
            </a:extLst>
          </p:cNvPr>
          <p:cNvPicPr>
            <a:picLocks noChangeAspect="1"/>
          </p:cNvPicPr>
          <p:nvPr/>
        </p:nvPicPr>
        <p:blipFill>
          <a:blip r:embed="rId3"/>
          <a:stretch>
            <a:fillRect/>
          </a:stretch>
        </p:blipFill>
        <p:spPr>
          <a:xfrm>
            <a:off x="4654296" y="805587"/>
            <a:ext cx="6903720" cy="5246825"/>
          </a:xfrm>
          <a:prstGeom prst="rect">
            <a:avLst/>
          </a:prstGeom>
        </p:spPr>
      </p:pic>
      <p:pic>
        <p:nvPicPr>
          <p:cNvPr id="8" name="Picture 7">
            <a:extLst>
              <a:ext uri="{FF2B5EF4-FFF2-40B4-BE49-F238E27FC236}">
                <a16:creationId xmlns:a16="http://schemas.microsoft.com/office/drawing/2014/main" id="{D4539ED7-0AEF-2BE2-03BD-6C0062A2761F}"/>
              </a:ext>
            </a:extLst>
          </p:cNvPr>
          <p:cNvPicPr>
            <a:picLocks noChangeAspect="1"/>
          </p:cNvPicPr>
          <p:nvPr/>
        </p:nvPicPr>
        <p:blipFill>
          <a:blip r:embed="rId4"/>
          <a:stretch>
            <a:fillRect/>
          </a:stretch>
        </p:blipFill>
        <p:spPr>
          <a:xfrm>
            <a:off x="224536" y="4394200"/>
            <a:ext cx="4241800" cy="1155700"/>
          </a:xfrm>
          <a:prstGeom prst="rect">
            <a:avLst/>
          </a:prstGeom>
        </p:spPr>
      </p:pic>
    </p:spTree>
    <p:extLst>
      <p:ext uri="{BB962C8B-B14F-4D97-AF65-F5344CB8AC3E}">
        <p14:creationId xmlns:p14="http://schemas.microsoft.com/office/powerpoint/2010/main" val="35563402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A8F1B8-0B86-DE9F-46CE-1301EDEE7B9D}"/>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a:t>结构化并发</a:t>
            </a:r>
          </a:p>
        </p:txBody>
      </p:sp>
      <p:sp>
        <p:nvSpPr>
          <p:cNvPr id="1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4523BA-5745-6CFA-7CB7-EF59ECA923CC}"/>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2200" dirty="0" err="1"/>
              <a:t>比</a:t>
            </a:r>
            <a:r>
              <a:rPr lang="zh-CN" altLang="en-US" sz="2200" dirty="0"/>
              <a:t> </a:t>
            </a:r>
            <a:r>
              <a:rPr lang="en-US" altLang="zh-CN" sz="2200" dirty="0"/>
              <a:t>JEP-428 </a:t>
            </a:r>
            <a:r>
              <a:rPr lang="zh-CN" altLang="en-US" sz="2200" dirty="0"/>
              <a:t> </a:t>
            </a:r>
            <a:r>
              <a:rPr lang="en-US" sz="2200" dirty="0" err="1"/>
              <a:t>更简洁</a:t>
            </a:r>
            <a:endParaRPr lang="en-US" sz="2200" dirty="0"/>
          </a:p>
        </p:txBody>
      </p:sp>
      <p:pic>
        <p:nvPicPr>
          <p:cNvPr id="4" name="Picture 3">
            <a:extLst>
              <a:ext uri="{FF2B5EF4-FFF2-40B4-BE49-F238E27FC236}">
                <a16:creationId xmlns:a16="http://schemas.microsoft.com/office/drawing/2014/main" id="{E54D8F49-11A6-B085-1280-E6BA32DF1A0F}"/>
              </a:ext>
            </a:extLst>
          </p:cNvPr>
          <p:cNvPicPr>
            <a:picLocks noChangeAspect="1"/>
          </p:cNvPicPr>
          <p:nvPr/>
        </p:nvPicPr>
        <p:blipFill rotWithShape="1">
          <a:blip r:embed="rId3"/>
          <a:srcRect r="-1" b="8548"/>
          <a:stretch/>
        </p:blipFill>
        <p:spPr>
          <a:xfrm>
            <a:off x="966262" y="2290936"/>
            <a:ext cx="10247284" cy="3959352"/>
          </a:xfrm>
          <a:prstGeom prst="rect">
            <a:avLst/>
          </a:prstGeom>
        </p:spPr>
      </p:pic>
      <p:sp>
        <p:nvSpPr>
          <p:cNvPr id="7" name="Oval 6">
            <a:extLst>
              <a:ext uri="{FF2B5EF4-FFF2-40B4-BE49-F238E27FC236}">
                <a16:creationId xmlns:a16="http://schemas.microsoft.com/office/drawing/2014/main" id="{65BB9AD6-AA1A-3E49-205A-DB62A6ABEB6C}"/>
              </a:ext>
            </a:extLst>
          </p:cNvPr>
          <p:cNvSpPr/>
          <p:nvPr/>
        </p:nvSpPr>
        <p:spPr>
          <a:xfrm>
            <a:off x="3940063" y="3489722"/>
            <a:ext cx="221457" cy="22145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en-CN" sz="1200" dirty="0"/>
          </a:p>
        </p:txBody>
      </p:sp>
      <p:sp>
        <p:nvSpPr>
          <p:cNvPr id="8" name="Oval 7">
            <a:extLst>
              <a:ext uri="{FF2B5EF4-FFF2-40B4-BE49-F238E27FC236}">
                <a16:creationId xmlns:a16="http://schemas.microsoft.com/office/drawing/2014/main" id="{21D14564-BC8E-C6E3-6D15-058DF849BE53}"/>
              </a:ext>
            </a:extLst>
          </p:cNvPr>
          <p:cNvSpPr/>
          <p:nvPr/>
        </p:nvSpPr>
        <p:spPr>
          <a:xfrm>
            <a:off x="4540018" y="3600450"/>
            <a:ext cx="221457" cy="22145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en-CN" sz="1200" dirty="0"/>
          </a:p>
        </p:txBody>
      </p:sp>
      <p:sp>
        <p:nvSpPr>
          <p:cNvPr id="10" name="Oval 9">
            <a:extLst>
              <a:ext uri="{FF2B5EF4-FFF2-40B4-BE49-F238E27FC236}">
                <a16:creationId xmlns:a16="http://schemas.microsoft.com/office/drawing/2014/main" id="{B4117651-3397-4217-B62B-A2CAA510BA2E}"/>
              </a:ext>
            </a:extLst>
          </p:cNvPr>
          <p:cNvSpPr/>
          <p:nvPr/>
        </p:nvSpPr>
        <p:spPr>
          <a:xfrm>
            <a:off x="4761475" y="3793577"/>
            <a:ext cx="221457" cy="221457"/>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en-CN" sz="1200" dirty="0"/>
          </a:p>
        </p:txBody>
      </p:sp>
      <p:sp>
        <p:nvSpPr>
          <p:cNvPr id="12" name="Oval 11">
            <a:extLst>
              <a:ext uri="{FF2B5EF4-FFF2-40B4-BE49-F238E27FC236}">
                <a16:creationId xmlns:a16="http://schemas.microsoft.com/office/drawing/2014/main" id="{1FE9FB20-5A0B-2385-D0AE-ECF4A3105122}"/>
              </a:ext>
            </a:extLst>
          </p:cNvPr>
          <p:cNvSpPr/>
          <p:nvPr/>
        </p:nvSpPr>
        <p:spPr>
          <a:xfrm>
            <a:off x="6572289" y="3476870"/>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1</a:t>
            </a:r>
            <a:endParaRPr lang="en-CN" sz="1200" dirty="0"/>
          </a:p>
        </p:txBody>
      </p:sp>
      <p:sp>
        <p:nvSpPr>
          <p:cNvPr id="13" name="Oval 12">
            <a:extLst>
              <a:ext uri="{FF2B5EF4-FFF2-40B4-BE49-F238E27FC236}">
                <a16:creationId xmlns:a16="http://schemas.microsoft.com/office/drawing/2014/main" id="{136ADF06-C921-7591-D207-17BE29CC2A0C}"/>
              </a:ext>
            </a:extLst>
          </p:cNvPr>
          <p:cNvSpPr/>
          <p:nvPr/>
        </p:nvSpPr>
        <p:spPr>
          <a:xfrm>
            <a:off x="6793746" y="3821907"/>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en-CN" sz="1200" dirty="0"/>
          </a:p>
        </p:txBody>
      </p:sp>
      <p:sp>
        <p:nvSpPr>
          <p:cNvPr id="14" name="Oval 13">
            <a:extLst>
              <a:ext uri="{FF2B5EF4-FFF2-40B4-BE49-F238E27FC236}">
                <a16:creationId xmlns:a16="http://schemas.microsoft.com/office/drawing/2014/main" id="{309498DB-8778-F747-B9A3-B8344AB3CB64}"/>
              </a:ext>
            </a:extLst>
          </p:cNvPr>
          <p:cNvSpPr/>
          <p:nvPr/>
        </p:nvSpPr>
        <p:spPr>
          <a:xfrm>
            <a:off x="7015203" y="3945487"/>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3</a:t>
            </a:r>
            <a:endParaRPr lang="en-CN" sz="1200" dirty="0"/>
          </a:p>
        </p:txBody>
      </p:sp>
      <p:sp>
        <p:nvSpPr>
          <p:cNvPr id="15" name="Oval 14">
            <a:extLst>
              <a:ext uri="{FF2B5EF4-FFF2-40B4-BE49-F238E27FC236}">
                <a16:creationId xmlns:a16="http://schemas.microsoft.com/office/drawing/2014/main" id="{3E84427E-94F3-3AB2-6657-335C6D32952A}"/>
              </a:ext>
            </a:extLst>
          </p:cNvPr>
          <p:cNvSpPr/>
          <p:nvPr/>
        </p:nvSpPr>
        <p:spPr>
          <a:xfrm>
            <a:off x="9538946" y="3631163"/>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2</a:t>
            </a:r>
            <a:endParaRPr lang="en-CN" sz="1200" dirty="0"/>
          </a:p>
        </p:txBody>
      </p:sp>
      <p:sp>
        <p:nvSpPr>
          <p:cNvPr id="17" name="Oval 16">
            <a:extLst>
              <a:ext uri="{FF2B5EF4-FFF2-40B4-BE49-F238E27FC236}">
                <a16:creationId xmlns:a16="http://schemas.microsoft.com/office/drawing/2014/main" id="{61B32A1A-6BB6-55A9-BE2B-B2FF4575ABCB}"/>
              </a:ext>
            </a:extLst>
          </p:cNvPr>
          <p:cNvSpPr/>
          <p:nvPr/>
        </p:nvSpPr>
        <p:spPr>
          <a:xfrm>
            <a:off x="10789483" y="4079794"/>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4</a:t>
            </a:r>
            <a:endParaRPr lang="en-CN" sz="1200" dirty="0"/>
          </a:p>
        </p:txBody>
      </p:sp>
      <p:sp>
        <p:nvSpPr>
          <p:cNvPr id="19" name="Oval 18">
            <a:extLst>
              <a:ext uri="{FF2B5EF4-FFF2-40B4-BE49-F238E27FC236}">
                <a16:creationId xmlns:a16="http://schemas.microsoft.com/office/drawing/2014/main" id="{04C61563-4F66-8836-50E4-E231AC61410D}"/>
              </a:ext>
            </a:extLst>
          </p:cNvPr>
          <p:cNvSpPr/>
          <p:nvPr/>
        </p:nvSpPr>
        <p:spPr>
          <a:xfrm>
            <a:off x="10941883" y="4232194"/>
            <a:ext cx="221457" cy="221457"/>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dirty="0"/>
              <a:t>4</a:t>
            </a:r>
            <a:endParaRPr lang="en-CN" sz="1200" dirty="0"/>
          </a:p>
        </p:txBody>
      </p:sp>
    </p:spTree>
    <p:extLst>
      <p:ext uri="{BB962C8B-B14F-4D97-AF65-F5344CB8AC3E}">
        <p14:creationId xmlns:p14="http://schemas.microsoft.com/office/powerpoint/2010/main" val="11447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P spid="13" grpId="0" animBg="1"/>
      <p:bldP spid="14" grpId="0" animBg="1"/>
      <p:bldP spid="15" grpId="0" animBg="1"/>
      <p:bldP spid="17"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3556DA-B062-70A7-ADB5-3E4486BA1030}"/>
              </a:ext>
            </a:extLst>
          </p:cNvPr>
          <p:cNvSpPr>
            <a:spLocks noGrp="1"/>
          </p:cNvSpPr>
          <p:nvPr>
            <p:ph type="title"/>
          </p:nvPr>
        </p:nvSpPr>
        <p:spPr>
          <a:xfrm>
            <a:off x="630936" y="502920"/>
            <a:ext cx="3419856" cy="1463040"/>
          </a:xfrm>
        </p:spPr>
        <p:txBody>
          <a:bodyPr anchor="ctr">
            <a:normAutofit/>
          </a:bodyPr>
          <a:lstStyle/>
          <a:p>
            <a:r>
              <a:rPr lang="en-CN" sz="4800" dirty="0"/>
              <a:t>错误处理</a:t>
            </a:r>
          </a:p>
        </p:txBody>
      </p:sp>
      <p:sp>
        <p:nvSpPr>
          <p:cNvPr id="11"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9A0979-42F4-A4B5-CE23-F3F31065D7FB}"/>
              </a:ext>
            </a:extLst>
          </p:cNvPr>
          <p:cNvSpPr>
            <a:spLocks noGrp="1"/>
          </p:cNvSpPr>
          <p:nvPr>
            <p:ph idx="1"/>
          </p:nvPr>
        </p:nvSpPr>
        <p:spPr>
          <a:xfrm>
            <a:off x="4654295" y="502920"/>
            <a:ext cx="6894576" cy="1463040"/>
          </a:xfrm>
        </p:spPr>
        <p:txBody>
          <a:bodyPr anchor="ctr">
            <a:normAutofit/>
          </a:bodyPr>
          <a:lstStyle/>
          <a:p>
            <a:r>
              <a:rPr lang="en-CN" sz="2200" dirty="0"/>
              <a:t>JEP</a:t>
            </a:r>
            <a:r>
              <a:rPr lang="en-US" altLang="zh-CN" sz="2200" dirty="0"/>
              <a:t>-428</a:t>
            </a:r>
            <a:r>
              <a:rPr lang="zh-CN" altLang="en-US" sz="2200" dirty="0"/>
              <a:t> </a:t>
            </a:r>
            <a:r>
              <a:rPr lang="en-CN" sz="2200" dirty="0"/>
              <a:t>能抓到内部异常么</a:t>
            </a:r>
            <a:r>
              <a:rPr lang="zh-CN" altLang="en-US" sz="2200" dirty="0"/>
              <a:t>？</a:t>
            </a:r>
            <a:endParaRPr lang="en-US" sz="2200" dirty="0"/>
          </a:p>
        </p:txBody>
      </p:sp>
      <p:pic>
        <p:nvPicPr>
          <p:cNvPr id="4" name="Picture 3">
            <a:extLst>
              <a:ext uri="{FF2B5EF4-FFF2-40B4-BE49-F238E27FC236}">
                <a16:creationId xmlns:a16="http://schemas.microsoft.com/office/drawing/2014/main" id="{24261C06-3EA4-E056-027C-494501A2CFEC}"/>
              </a:ext>
            </a:extLst>
          </p:cNvPr>
          <p:cNvPicPr>
            <a:picLocks noChangeAspect="1"/>
          </p:cNvPicPr>
          <p:nvPr/>
        </p:nvPicPr>
        <p:blipFill>
          <a:blip r:embed="rId3"/>
          <a:stretch>
            <a:fillRect/>
          </a:stretch>
        </p:blipFill>
        <p:spPr>
          <a:xfrm>
            <a:off x="630936" y="2319031"/>
            <a:ext cx="10917936" cy="3903162"/>
          </a:xfrm>
          <a:prstGeom prst="rect">
            <a:avLst/>
          </a:prstGeom>
        </p:spPr>
      </p:pic>
      <p:sp>
        <p:nvSpPr>
          <p:cNvPr id="17" name="Rectangle 16">
            <a:extLst>
              <a:ext uri="{FF2B5EF4-FFF2-40B4-BE49-F238E27FC236}">
                <a16:creationId xmlns:a16="http://schemas.microsoft.com/office/drawing/2014/main" id="{74C583B9-7EA0-8993-664D-FBF281D2139D}"/>
              </a:ext>
            </a:extLst>
          </p:cNvPr>
          <p:cNvSpPr/>
          <p:nvPr/>
        </p:nvSpPr>
        <p:spPr>
          <a:xfrm>
            <a:off x="3221832" y="2971800"/>
            <a:ext cx="1321594" cy="185738"/>
          </a:xfrm>
          <a:prstGeom prst="rect">
            <a:avLst/>
          </a:prstGeom>
          <a:solidFill>
            <a:srgbClr val="FF0000">
              <a:alpha val="5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Rectangle 17">
            <a:extLst>
              <a:ext uri="{FF2B5EF4-FFF2-40B4-BE49-F238E27FC236}">
                <a16:creationId xmlns:a16="http://schemas.microsoft.com/office/drawing/2014/main" id="{E4C8AE1F-A147-79CA-5584-EFA9B3597517}"/>
              </a:ext>
            </a:extLst>
          </p:cNvPr>
          <p:cNvSpPr/>
          <p:nvPr/>
        </p:nvSpPr>
        <p:spPr>
          <a:xfrm>
            <a:off x="1900237" y="3938587"/>
            <a:ext cx="1614487" cy="185738"/>
          </a:xfrm>
          <a:prstGeom prst="rect">
            <a:avLst/>
          </a:prstGeom>
          <a:solidFill>
            <a:srgbClr val="FF0000">
              <a:alpha val="5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Rectangle 18">
            <a:extLst>
              <a:ext uri="{FF2B5EF4-FFF2-40B4-BE49-F238E27FC236}">
                <a16:creationId xmlns:a16="http://schemas.microsoft.com/office/drawing/2014/main" id="{A800A365-98DC-AE1F-9CDC-42B563876566}"/>
              </a:ext>
            </a:extLst>
          </p:cNvPr>
          <p:cNvSpPr/>
          <p:nvPr/>
        </p:nvSpPr>
        <p:spPr>
          <a:xfrm>
            <a:off x="9888045" y="3429000"/>
            <a:ext cx="1321594" cy="185738"/>
          </a:xfrm>
          <a:prstGeom prst="rect">
            <a:avLst/>
          </a:prstGeom>
          <a:solidFill>
            <a:srgbClr val="FF0000">
              <a:alpha val="5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Rectangle 19">
            <a:extLst>
              <a:ext uri="{FF2B5EF4-FFF2-40B4-BE49-F238E27FC236}">
                <a16:creationId xmlns:a16="http://schemas.microsoft.com/office/drawing/2014/main" id="{70981785-50C5-E314-C7D8-7150AF4AEA7F}"/>
              </a:ext>
            </a:extLst>
          </p:cNvPr>
          <p:cNvSpPr/>
          <p:nvPr/>
        </p:nvSpPr>
        <p:spPr>
          <a:xfrm>
            <a:off x="7346157" y="5181600"/>
            <a:ext cx="1597818" cy="185738"/>
          </a:xfrm>
          <a:prstGeom prst="rect">
            <a:avLst/>
          </a:prstGeom>
          <a:solidFill>
            <a:srgbClr val="FF0000">
              <a:alpha val="5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Rectangle 22">
            <a:extLst>
              <a:ext uri="{FF2B5EF4-FFF2-40B4-BE49-F238E27FC236}">
                <a16:creationId xmlns:a16="http://schemas.microsoft.com/office/drawing/2014/main" id="{DF361917-D055-F809-BDED-94FC5C4F0F03}"/>
              </a:ext>
            </a:extLst>
          </p:cNvPr>
          <p:cNvSpPr/>
          <p:nvPr/>
        </p:nvSpPr>
        <p:spPr>
          <a:xfrm>
            <a:off x="8241650" y="3377875"/>
            <a:ext cx="1307162" cy="1307162"/>
          </a:xfrm>
          <a:prstGeom prst="rect">
            <a:avLst/>
          </a:prstGeom>
          <a:solidFill>
            <a:schemeClr val="bg1">
              <a:alpha val="50000"/>
            </a:schemeClr>
          </a:solidFill>
          <a:ln>
            <a:noFill/>
          </a:ln>
          <a:effectLst>
            <a:outerShdw blurRad="254000" dist="2540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b" anchorCtr="1"/>
          <a:lstStyle/>
          <a:p>
            <a:pPr algn="ctr"/>
            <a:r>
              <a:rPr lang="en-CN" sz="6400" dirty="0"/>
              <a:t>🤯</a:t>
            </a:r>
          </a:p>
        </p:txBody>
      </p:sp>
    </p:spTree>
    <p:extLst>
      <p:ext uri="{BB962C8B-B14F-4D97-AF65-F5344CB8AC3E}">
        <p14:creationId xmlns:p14="http://schemas.microsoft.com/office/powerpoint/2010/main" val="411603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42CC5D-BC7A-1AFB-E427-F29AB54AFC85}"/>
              </a:ext>
            </a:extLst>
          </p:cNvPr>
          <p:cNvSpPr>
            <a:spLocks noGrp="1"/>
          </p:cNvSpPr>
          <p:nvPr>
            <p:ph type="title"/>
          </p:nvPr>
        </p:nvSpPr>
        <p:spPr>
          <a:xfrm>
            <a:off x="841248" y="548640"/>
            <a:ext cx="3600860" cy="5431536"/>
          </a:xfrm>
        </p:spPr>
        <p:txBody>
          <a:bodyPr>
            <a:normAutofit/>
          </a:bodyPr>
          <a:lstStyle/>
          <a:p>
            <a:r>
              <a:rPr lang="en-CN" sz="5400"/>
              <a:t>错误处理</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Diagram 20">
            <a:extLst>
              <a:ext uri="{FF2B5EF4-FFF2-40B4-BE49-F238E27FC236}">
                <a16:creationId xmlns:a16="http://schemas.microsoft.com/office/drawing/2014/main" id="{360019D0-1CDB-F31D-B5CB-00F3772C9D26}"/>
              </a:ext>
            </a:extLst>
          </p:cNvPr>
          <p:cNvGraphicFramePr/>
          <p:nvPr>
            <p:extLst>
              <p:ext uri="{D42A27DB-BD31-4B8C-83A1-F6EECF244321}">
                <p14:modId xmlns:p14="http://schemas.microsoft.com/office/powerpoint/2010/main" val="2262951579"/>
              </p:ext>
            </p:extLst>
          </p:nvPr>
        </p:nvGraphicFramePr>
        <p:xfrm>
          <a:off x="5053806" y="758296"/>
          <a:ext cx="615388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151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690318-C09E-91DF-371D-669102DF41D9}"/>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altLang="zh-CN" sz="6600" dirty="0"/>
              <a:t>Kotlin</a:t>
            </a:r>
            <a:r>
              <a:rPr lang="zh-CN" altLang="en-US" sz="6600" dirty="0"/>
              <a:t> 群众基础</a:t>
            </a:r>
            <a:endParaRPr lang="en-US" sz="6600" dirty="0"/>
          </a:p>
        </p:txBody>
      </p:sp>
      <p:sp>
        <p:nvSpPr>
          <p:cNvPr id="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0C0AF48-103B-E382-9399-B06193ADE9A9}"/>
              </a:ext>
            </a:extLst>
          </p:cNvPr>
          <p:cNvPicPr>
            <a:picLocks noChangeAspect="1"/>
          </p:cNvPicPr>
          <p:nvPr/>
        </p:nvPicPr>
        <p:blipFill rotWithShape="1">
          <a:blip r:embed="rId3"/>
          <a:srcRect t="9931" b="45729"/>
          <a:stretch/>
        </p:blipFill>
        <p:spPr>
          <a:xfrm>
            <a:off x="1246695" y="2642616"/>
            <a:ext cx="3761105" cy="3605784"/>
          </a:xfrm>
          <a:prstGeom prst="rect">
            <a:avLst/>
          </a:prstGeom>
        </p:spPr>
      </p:pic>
      <p:pic>
        <p:nvPicPr>
          <p:cNvPr id="7" name="Content Placeholder 3">
            <a:extLst>
              <a:ext uri="{FF2B5EF4-FFF2-40B4-BE49-F238E27FC236}">
                <a16:creationId xmlns:a16="http://schemas.microsoft.com/office/drawing/2014/main" id="{2F3C2487-3D52-9B43-E071-ABB820E8834D}"/>
              </a:ext>
            </a:extLst>
          </p:cNvPr>
          <p:cNvPicPr>
            <a:picLocks noGrp="1" noChangeAspect="1"/>
          </p:cNvPicPr>
          <p:nvPr>
            <p:ph idx="1"/>
          </p:nvPr>
        </p:nvPicPr>
        <p:blipFill>
          <a:blip r:embed="rId4"/>
          <a:stretch>
            <a:fillRect/>
          </a:stretch>
        </p:blipFill>
        <p:spPr>
          <a:xfrm>
            <a:off x="5898716" y="2849455"/>
            <a:ext cx="5399320" cy="3192106"/>
          </a:xfrm>
          <a:prstGeom prst="rect">
            <a:avLst/>
          </a:prstGeom>
        </p:spPr>
      </p:pic>
    </p:spTree>
    <p:extLst>
      <p:ext uri="{BB962C8B-B14F-4D97-AF65-F5344CB8AC3E}">
        <p14:creationId xmlns:p14="http://schemas.microsoft.com/office/powerpoint/2010/main" val="2662900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56DA-B062-70A7-ADB5-3E4486BA1030}"/>
              </a:ext>
            </a:extLst>
          </p:cNvPr>
          <p:cNvSpPr>
            <a:spLocks noGrp="1"/>
          </p:cNvSpPr>
          <p:nvPr>
            <p:ph type="title"/>
          </p:nvPr>
        </p:nvSpPr>
        <p:spPr>
          <a:xfrm>
            <a:off x="630936" y="502920"/>
            <a:ext cx="3419856" cy="1463040"/>
          </a:xfrm>
        </p:spPr>
        <p:txBody>
          <a:bodyPr anchor="ctr">
            <a:normAutofit/>
          </a:bodyPr>
          <a:lstStyle/>
          <a:p>
            <a:r>
              <a:rPr lang="en-CN" sz="4800" dirty="0"/>
              <a:t>资源安全</a:t>
            </a:r>
          </a:p>
        </p:txBody>
      </p:sp>
      <p:sp>
        <p:nvSpPr>
          <p:cNvPr id="3" name="Content Placeholder 2">
            <a:extLst>
              <a:ext uri="{FF2B5EF4-FFF2-40B4-BE49-F238E27FC236}">
                <a16:creationId xmlns:a16="http://schemas.microsoft.com/office/drawing/2014/main" id="{C19A0979-42F4-A4B5-CE23-F3F31065D7FB}"/>
              </a:ext>
            </a:extLst>
          </p:cNvPr>
          <p:cNvSpPr>
            <a:spLocks noGrp="1"/>
          </p:cNvSpPr>
          <p:nvPr>
            <p:ph idx="1"/>
          </p:nvPr>
        </p:nvSpPr>
        <p:spPr>
          <a:xfrm>
            <a:off x="4654295" y="502920"/>
            <a:ext cx="6894576" cy="1463040"/>
          </a:xfrm>
        </p:spPr>
        <p:txBody>
          <a:bodyPr anchor="ctr">
            <a:normAutofit/>
          </a:bodyPr>
          <a:lstStyle/>
          <a:p>
            <a:r>
              <a:rPr lang="zh-CN" altLang="en-US" sz="2200" dirty="0"/>
              <a:t>语法</a:t>
            </a:r>
            <a:r>
              <a:rPr lang="zh-CN" altLang="en-CN" sz="2200" dirty="0"/>
              <a:t>一致性</a:t>
            </a:r>
            <a:endParaRPr lang="en-CN" sz="2200" dirty="0"/>
          </a:p>
        </p:txBody>
      </p:sp>
      <p:pic>
        <p:nvPicPr>
          <p:cNvPr id="5" name="Picture 4">
            <a:extLst>
              <a:ext uri="{FF2B5EF4-FFF2-40B4-BE49-F238E27FC236}">
                <a16:creationId xmlns:a16="http://schemas.microsoft.com/office/drawing/2014/main" id="{ADBD47DD-9EBA-EE8A-18F0-3927A714A335}"/>
              </a:ext>
            </a:extLst>
          </p:cNvPr>
          <p:cNvPicPr>
            <a:picLocks noChangeAspect="1"/>
          </p:cNvPicPr>
          <p:nvPr/>
        </p:nvPicPr>
        <p:blipFill>
          <a:blip r:embed="rId3"/>
          <a:stretch>
            <a:fillRect/>
          </a:stretch>
        </p:blipFill>
        <p:spPr>
          <a:xfrm>
            <a:off x="985224" y="2508347"/>
            <a:ext cx="10221550" cy="792169"/>
          </a:xfrm>
          <a:prstGeom prst="rect">
            <a:avLst/>
          </a:prstGeom>
        </p:spPr>
      </p:pic>
      <p:pic>
        <p:nvPicPr>
          <p:cNvPr id="6" name="Content Placeholder 3">
            <a:extLst>
              <a:ext uri="{FF2B5EF4-FFF2-40B4-BE49-F238E27FC236}">
                <a16:creationId xmlns:a16="http://schemas.microsoft.com/office/drawing/2014/main" id="{C2FE4F77-199E-463A-41A7-7C5BD18E3A5C}"/>
              </a:ext>
            </a:extLst>
          </p:cNvPr>
          <p:cNvPicPr>
            <a:picLocks noChangeAspect="1"/>
          </p:cNvPicPr>
          <p:nvPr/>
        </p:nvPicPr>
        <p:blipFill>
          <a:blip r:embed="rId4"/>
          <a:stretch>
            <a:fillRect/>
          </a:stretch>
        </p:blipFill>
        <p:spPr>
          <a:xfrm>
            <a:off x="1644088" y="3953568"/>
            <a:ext cx="8903823" cy="2070136"/>
          </a:xfrm>
          <a:prstGeom prst="rect">
            <a:avLst/>
          </a:prstGeom>
        </p:spPr>
      </p:pic>
      <p:sp>
        <p:nvSpPr>
          <p:cNvPr id="7" name="Rectangle 6">
            <a:extLst>
              <a:ext uri="{FF2B5EF4-FFF2-40B4-BE49-F238E27FC236}">
                <a16:creationId xmlns:a16="http://schemas.microsoft.com/office/drawing/2014/main" id="{8FA2CC14-B597-7390-5994-B10E6E9FE9AA}"/>
              </a:ext>
            </a:extLst>
          </p:cNvPr>
          <p:cNvSpPr/>
          <p:nvPr/>
        </p:nvSpPr>
        <p:spPr>
          <a:xfrm>
            <a:off x="3764756" y="2728913"/>
            <a:ext cx="2064544" cy="371475"/>
          </a:xfrm>
          <a:prstGeom prst="rect">
            <a:avLst/>
          </a:prstGeom>
          <a:solidFill>
            <a:srgbClr val="FF0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2EFAAFA9-3228-CCB8-980B-D65665DDD1DD}"/>
              </a:ext>
            </a:extLst>
          </p:cNvPr>
          <p:cNvSpPr/>
          <p:nvPr/>
        </p:nvSpPr>
        <p:spPr>
          <a:xfrm>
            <a:off x="1919288" y="4317206"/>
            <a:ext cx="4917281" cy="371475"/>
          </a:xfrm>
          <a:prstGeom prst="rect">
            <a:avLst/>
          </a:prstGeom>
          <a:solidFill>
            <a:srgbClr val="92D050">
              <a:alpha val="5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0" name="Rectangle 9">
            <a:extLst>
              <a:ext uri="{FF2B5EF4-FFF2-40B4-BE49-F238E27FC236}">
                <a16:creationId xmlns:a16="http://schemas.microsoft.com/office/drawing/2014/main" id="{E33DA8FC-4C22-3EE6-F57C-9193D0FF61B7}"/>
              </a:ext>
            </a:extLst>
          </p:cNvPr>
          <p:cNvSpPr/>
          <p:nvPr/>
        </p:nvSpPr>
        <p:spPr>
          <a:xfrm>
            <a:off x="1919288" y="5298281"/>
            <a:ext cx="288132" cy="371475"/>
          </a:xfrm>
          <a:prstGeom prst="rect">
            <a:avLst/>
          </a:prstGeom>
          <a:solidFill>
            <a:srgbClr val="92D050">
              <a:alpha val="50000"/>
            </a:srgbClr>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1221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9" name="Rectangle 10248">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82579E-89A9-5D2E-AE83-7F141FB6B7EE}"/>
              </a:ext>
            </a:extLst>
          </p:cNvPr>
          <p:cNvSpPr>
            <a:spLocks noGrp="1"/>
          </p:cNvSpPr>
          <p:nvPr>
            <p:ph type="title"/>
          </p:nvPr>
        </p:nvSpPr>
        <p:spPr>
          <a:xfrm>
            <a:off x="630936" y="457200"/>
            <a:ext cx="4343400" cy="1929384"/>
          </a:xfrm>
        </p:spPr>
        <p:txBody>
          <a:bodyPr anchor="ctr">
            <a:normAutofit/>
          </a:bodyPr>
          <a:lstStyle/>
          <a:p>
            <a:r>
              <a:rPr lang="en-CN" sz="4800"/>
              <a:t>高级并发工具</a:t>
            </a:r>
          </a:p>
        </p:txBody>
      </p:sp>
      <p:sp>
        <p:nvSpPr>
          <p:cNvPr id="10251"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0FBE691-9203-B0E2-A88E-FB4D91116756}"/>
              </a:ext>
            </a:extLst>
          </p:cNvPr>
          <p:cNvSpPr>
            <a:spLocks noGrp="1"/>
          </p:cNvSpPr>
          <p:nvPr>
            <p:ph idx="1"/>
          </p:nvPr>
        </p:nvSpPr>
        <p:spPr>
          <a:xfrm>
            <a:off x="5541263" y="457200"/>
            <a:ext cx="6007608" cy="1929384"/>
          </a:xfrm>
        </p:spPr>
        <p:txBody>
          <a:bodyPr anchor="ctr">
            <a:normAutofit/>
          </a:bodyPr>
          <a:lstStyle/>
          <a:p>
            <a:r>
              <a:rPr lang="en-CN" sz="2200" dirty="0"/>
              <a:t>Flow</a:t>
            </a:r>
            <a:r>
              <a:rPr lang="zh-CN" altLang="en-US" sz="2200" dirty="0"/>
              <a:t> </a:t>
            </a:r>
            <a:r>
              <a:rPr lang="en-US" altLang="zh-CN" sz="2200" dirty="0"/>
              <a:t>API</a:t>
            </a:r>
            <a:endParaRPr lang="en-CN" sz="2200" dirty="0"/>
          </a:p>
          <a:p>
            <a:r>
              <a:rPr lang="en-US" sz="2200" dirty="0">
                <a:hlinkClick r:id="rId3"/>
              </a:rPr>
              <a:t>Transactional memory (STM)</a:t>
            </a:r>
            <a:endParaRPr lang="en-US" sz="2200" dirty="0"/>
          </a:p>
        </p:txBody>
      </p:sp>
      <p:pic>
        <p:nvPicPr>
          <p:cNvPr id="10242" name="Picture 2" descr="Message conflation with backpressure support using RxJava | by Oleksandr B  | Swissquote Tech Blog | Medium">
            <a:extLst>
              <a:ext uri="{FF2B5EF4-FFF2-40B4-BE49-F238E27FC236}">
                <a16:creationId xmlns:a16="http://schemas.microsoft.com/office/drawing/2014/main" id="{C7560BFC-21AA-617D-06F1-5ADA09D4CE5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6344" y="2645466"/>
            <a:ext cx="5468112" cy="352693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lgorithms | Free Full-Text | Adaptive Versioning in Transactional Memory  Systems">
            <a:extLst>
              <a:ext uri="{FF2B5EF4-FFF2-40B4-BE49-F238E27FC236}">
                <a16:creationId xmlns:a16="http://schemas.microsoft.com/office/drawing/2014/main" id="{260C40D2-3DFF-CC9C-78CB-70A920468CD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54496" y="3158101"/>
            <a:ext cx="5468112" cy="250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7794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DD4E11-1654-CE3D-E800-9FBBF627A1A0}"/>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总结</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2DFD1CE-5AC4-7B01-E81B-29CA2E354A42}"/>
              </a:ext>
            </a:extLst>
          </p:cNvPr>
          <p:cNvGraphicFramePr>
            <a:graphicFrameLocks noGrp="1"/>
          </p:cNvGraphicFramePr>
          <p:nvPr>
            <p:ph idx="1"/>
            <p:extLst>
              <p:ext uri="{D42A27DB-BD31-4B8C-83A1-F6EECF244321}">
                <p14:modId xmlns:p14="http://schemas.microsoft.com/office/powerpoint/2010/main" val="811790235"/>
              </p:ext>
            </p:extLst>
          </p:nvPr>
        </p:nvGraphicFramePr>
        <p:xfrm>
          <a:off x="758241" y="2633472"/>
          <a:ext cx="10672470" cy="3944996"/>
        </p:xfrm>
        <a:graphic>
          <a:graphicData uri="http://schemas.openxmlformats.org/drawingml/2006/table">
            <a:tbl>
              <a:tblPr firstRow="1" bandRow="1">
                <a:noFill/>
                <a:tableStyleId>{5C22544A-7EE6-4342-B048-85BDC9FD1C3A}</a:tableStyleId>
              </a:tblPr>
              <a:tblGrid>
                <a:gridCol w="2576216">
                  <a:extLst>
                    <a:ext uri="{9D8B030D-6E8A-4147-A177-3AD203B41FA5}">
                      <a16:colId xmlns:a16="http://schemas.microsoft.com/office/drawing/2014/main" val="3096999330"/>
                    </a:ext>
                  </a:extLst>
                </a:gridCol>
                <a:gridCol w="4048127">
                  <a:extLst>
                    <a:ext uri="{9D8B030D-6E8A-4147-A177-3AD203B41FA5}">
                      <a16:colId xmlns:a16="http://schemas.microsoft.com/office/drawing/2014/main" val="4117668979"/>
                    </a:ext>
                  </a:extLst>
                </a:gridCol>
                <a:gridCol w="4048127">
                  <a:extLst>
                    <a:ext uri="{9D8B030D-6E8A-4147-A177-3AD203B41FA5}">
                      <a16:colId xmlns:a16="http://schemas.microsoft.com/office/drawing/2014/main" val="1752109768"/>
                    </a:ext>
                  </a:extLst>
                </a:gridCol>
              </a:tblGrid>
              <a:tr h="358636">
                <a:tc>
                  <a:txBody>
                    <a:bodyPr/>
                    <a:lstStyle/>
                    <a:p>
                      <a:endParaRPr lang="en-CN" sz="1200" b="1">
                        <a:solidFill>
                          <a:schemeClr val="tx1">
                            <a:lumMod val="75000"/>
                            <a:lumOff val="25000"/>
                          </a:schemeClr>
                        </a:solidFill>
                      </a:endParaRPr>
                    </a:p>
                  </a:txBody>
                  <a:tcPr marL="146382" marR="73191" marT="73191" marB="73191">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200" b="1" err="1">
                          <a:solidFill>
                            <a:schemeClr val="tx1">
                              <a:lumMod val="75000"/>
                              <a:lumOff val="25000"/>
                            </a:schemeClr>
                          </a:solidFill>
                        </a:rPr>
                        <a:t>java.util.concurrent</a:t>
                      </a:r>
                      <a:endParaRPr lang="en-CN" sz="1200" b="1">
                        <a:solidFill>
                          <a:schemeClr val="tx1">
                            <a:lumMod val="75000"/>
                            <a:lumOff val="25000"/>
                          </a:schemeClr>
                        </a:solidFill>
                      </a:endParaRPr>
                    </a:p>
                  </a:txBody>
                  <a:tcPr marL="146382" marR="73191" marT="73191" marB="73191">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200" b="1">
                          <a:solidFill>
                            <a:schemeClr val="tx1">
                              <a:lumMod val="75000"/>
                              <a:lumOff val="25000"/>
                            </a:schemeClr>
                          </a:solidFill>
                        </a:rPr>
                        <a:t>k</a:t>
                      </a:r>
                      <a:r>
                        <a:rPr lang="en-CN" sz="1200" b="1">
                          <a:solidFill>
                            <a:schemeClr val="tx1">
                              <a:lumMod val="75000"/>
                              <a:lumOff val="25000"/>
                            </a:schemeClr>
                          </a:solidFill>
                        </a:rPr>
                        <a:t>otlinx.coroutines</a:t>
                      </a:r>
                    </a:p>
                  </a:txBody>
                  <a:tcPr marL="146382" marR="73191" marT="73191" marB="73191">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598024996"/>
                  </a:ext>
                </a:extLst>
              </a:tr>
              <a:tr h="358636">
                <a:tc>
                  <a:txBody>
                    <a:bodyPr/>
                    <a:lstStyle/>
                    <a:p>
                      <a:r>
                        <a:rPr lang="en-CN" sz="1200">
                          <a:solidFill>
                            <a:schemeClr val="tx1">
                              <a:lumMod val="75000"/>
                              <a:lumOff val="25000"/>
                            </a:schemeClr>
                          </a:solidFill>
                        </a:rPr>
                        <a:t>性能</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❌上下文切换成本巨大</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✅理论上最强</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341012747"/>
                  </a:ext>
                </a:extLst>
              </a:tr>
              <a:tr h="358636">
                <a:tc>
                  <a:txBody>
                    <a:bodyPr/>
                    <a:lstStyle/>
                    <a:p>
                      <a:r>
                        <a:rPr lang="en-CN" sz="1200">
                          <a:solidFill>
                            <a:schemeClr val="tx1">
                              <a:lumMod val="75000"/>
                              <a:lumOff val="25000"/>
                            </a:schemeClr>
                          </a:solidFill>
                        </a:rPr>
                        <a:t>学习成本</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a:solidFill>
                            <a:schemeClr val="tx1">
                              <a:lumMod val="75000"/>
                              <a:lumOff val="25000"/>
                            </a:schemeClr>
                          </a:solidFill>
                        </a:rPr>
                        <a:t>❌难精通易出错</a:t>
                      </a:r>
                      <a:endParaRPr lang="en-CN" sz="1200">
                        <a:solidFill>
                          <a:schemeClr val="tx1">
                            <a:lumMod val="75000"/>
                            <a:lumOff val="25000"/>
                          </a:schemeClr>
                        </a:solidFill>
                        <a:latin typeface="Source Code Pro" panose="020B0509030403020204" pitchFamily="49" charset="0"/>
                        <a:ea typeface="Source Code Pro" panose="020B0509030403020204" pitchFamily="49" charset="0"/>
                      </a:endParaRP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a:solidFill>
                            <a:schemeClr val="tx1">
                              <a:lumMod val="75000"/>
                              <a:lumOff val="25000"/>
                            </a:schemeClr>
                          </a:solidFill>
                        </a:rPr>
                        <a:t>✅易精通难出错</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277473544"/>
                  </a:ext>
                </a:extLst>
              </a:tr>
              <a:tr h="358636">
                <a:tc>
                  <a:txBody>
                    <a:bodyPr/>
                    <a:lstStyle/>
                    <a:p>
                      <a:r>
                        <a:rPr lang="en-CN" sz="1200">
                          <a:solidFill>
                            <a:schemeClr val="tx1">
                              <a:lumMod val="75000"/>
                              <a:lumOff val="25000"/>
                            </a:schemeClr>
                          </a:solidFill>
                        </a:rPr>
                        <a:t>取消</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a:t>
                      </a:r>
                      <a:r>
                        <a:rPr lang="zh-CN" altLang="en-US" sz="1200">
                          <a:solidFill>
                            <a:schemeClr val="tx1">
                              <a:lumMod val="75000"/>
                              <a:lumOff val="25000"/>
                            </a:schemeClr>
                          </a:solidFill>
                        </a:rPr>
                        <a:t>缺乏</a:t>
                      </a:r>
                      <a:r>
                        <a:rPr lang="en-US" altLang="zh-CN" sz="1200">
                          <a:solidFill>
                            <a:schemeClr val="tx1">
                              <a:lumMod val="75000"/>
                              <a:lumOff val="25000"/>
                            </a:schemeClr>
                          </a:solidFill>
                        </a:rPr>
                        <a:t>uninterrupted</a:t>
                      </a:r>
                      <a:r>
                        <a:rPr lang="zh-CN" altLang="en-US" sz="1200">
                          <a:solidFill>
                            <a:schemeClr val="tx1">
                              <a:lumMod val="75000"/>
                              <a:lumOff val="25000"/>
                            </a:schemeClr>
                          </a:solidFill>
                        </a:rPr>
                        <a:t>语义</a:t>
                      </a:r>
                      <a:endParaRPr lang="en-CN" sz="1200">
                        <a:solidFill>
                          <a:schemeClr val="tx1">
                            <a:lumMod val="75000"/>
                            <a:lumOff val="25000"/>
                          </a:schemeClr>
                        </a:solidFill>
                      </a:endParaRP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✅全功能</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593199560"/>
                  </a:ext>
                </a:extLst>
              </a:tr>
              <a:tr h="358636">
                <a:tc>
                  <a:txBody>
                    <a:bodyPr/>
                    <a:lstStyle/>
                    <a:p>
                      <a:r>
                        <a:rPr lang="en-CN" sz="1200">
                          <a:solidFill>
                            <a:schemeClr val="tx1">
                              <a:lumMod val="75000"/>
                              <a:lumOff val="25000"/>
                            </a:schemeClr>
                          </a:solidFill>
                        </a:rPr>
                        <a:t>结构化并发</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a:solidFill>
                            <a:schemeClr val="tx1">
                              <a:lumMod val="75000"/>
                              <a:lumOff val="25000"/>
                            </a:schemeClr>
                          </a:solidFill>
                        </a:rPr>
                        <a:t>❓需要</a:t>
                      </a:r>
                      <a:r>
                        <a:rPr lang="zh-CN" altLang="en-US" sz="1200">
                          <a:solidFill>
                            <a:schemeClr val="tx1">
                              <a:lumMod val="75000"/>
                              <a:lumOff val="25000"/>
                            </a:schemeClr>
                          </a:solidFill>
                        </a:rPr>
                        <a:t> </a:t>
                      </a:r>
                      <a:r>
                        <a:rPr lang="en-US" altLang="zh-CN" sz="1200">
                          <a:solidFill>
                            <a:schemeClr val="tx1">
                              <a:lumMod val="75000"/>
                              <a:lumOff val="25000"/>
                            </a:schemeClr>
                          </a:solidFill>
                        </a:rPr>
                        <a:t>JEP425</a:t>
                      </a:r>
                      <a:r>
                        <a:rPr lang="zh-CN" altLang="en-US" sz="1200">
                          <a:solidFill>
                            <a:schemeClr val="tx1">
                              <a:lumMod val="75000"/>
                              <a:lumOff val="25000"/>
                            </a:schemeClr>
                          </a:solidFill>
                        </a:rPr>
                        <a:t> </a:t>
                      </a:r>
                      <a:r>
                        <a:rPr lang="en-US" altLang="zh-CN" sz="1200">
                          <a:solidFill>
                            <a:schemeClr val="tx1">
                              <a:lumMod val="75000"/>
                              <a:lumOff val="25000"/>
                            </a:schemeClr>
                          </a:solidFill>
                        </a:rPr>
                        <a:t>+</a:t>
                      </a:r>
                      <a:r>
                        <a:rPr lang="zh-CN" altLang="en-US" sz="1200">
                          <a:solidFill>
                            <a:schemeClr val="tx1">
                              <a:lumMod val="75000"/>
                              <a:lumOff val="25000"/>
                            </a:schemeClr>
                          </a:solidFill>
                        </a:rPr>
                        <a:t> </a:t>
                      </a:r>
                      <a:r>
                        <a:rPr lang="en-US" altLang="zh-CN" sz="1200">
                          <a:solidFill>
                            <a:schemeClr val="tx1">
                              <a:lumMod val="75000"/>
                              <a:lumOff val="25000"/>
                            </a:schemeClr>
                          </a:solidFill>
                        </a:rPr>
                        <a:t>JEP428</a:t>
                      </a:r>
                      <a:endParaRPr lang="en-CN" sz="1200">
                        <a:solidFill>
                          <a:schemeClr val="tx1">
                            <a:lumMod val="75000"/>
                            <a:lumOff val="25000"/>
                          </a:schemeClr>
                        </a:solidFill>
                      </a:endParaRP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a:solidFill>
                            <a:schemeClr val="tx1">
                              <a:lumMod val="75000"/>
                              <a:lumOff val="25000"/>
                            </a:schemeClr>
                          </a:solidFill>
                        </a:rPr>
                        <a:t>✅全功能</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874447500"/>
                  </a:ext>
                </a:extLst>
              </a:tr>
              <a:tr h="358636">
                <a:tc>
                  <a:txBody>
                    <a:bodyPr/>
                    <a:lstStyle/>
                    <a:p>
                      <a:r>
                        <a:rPr lang="en-CN" sz="1200">
                          <a:solidFill>
                            <a:schemeClr val="tx1">
                              <a:lumMod val="75000"/>
                              <a:lumOff val="25000"/>
                            </a:schemeClr>
                          </a:solidFill>
                        </a:rPr>
                        <a:t>内存开销</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❓高</a:t>
                      </a:r>
                      <a:endParaRPr lang="en-CN" sz="1200">
                        <a:solidFill>
                          <a:schemeClr val="tx1">
                            <a:lumMod val="75000"/>
                            <a:lumOff val="25000"/>
                          </a:schemeClr>
                        </a:solidFill>
                        <a:latin typeface="Source Code Pro" panose="020B0509030403020204" pitchFamily="49" charset="0"/>
                        <a:ea typeface="Source Code Pro" panose="020B0509030403020204" pitchFamily="49" charset="0"/>
                      </a:endParaRP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a:solidFill>
                            <a:schemeClr val="tx1">
                              <a:lumMod val="75000"/>
                              <a:lumOff val="25000"/>
                            </a:schemeClr>
                          </a:solidFill>
                        </a:rPr>
                        <a:t>✅低</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486788889"/>
                  </a:ext>
                </a:extLst>
              </a:tr>
              <a:tr h="358636">
                <a:tc>
                  <a:txBody>
                    <a:bodyPr/>
                    <a:lstStyle/>
                    <a:p>
                      <a:r>
                        <a:rPr lang="en-CN" sz="1200" dirty="0">
                          <a:solidFill>
                            <a:schemeClr val="tx1">
                              <a:lumMod val="75000"/>
                              <a:lumOff val="25000"/>
                            </a:schemeClr>
                          </a:solidFill>
                        </a:rPr>
                        <a:t>资源安全</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dirty="0">
                          <a:solidFill>
                            <a:schemeClr val="tx1">
                              <a:lumMod val="75000"/>
                              <a:lumOff val="25000"/>
                            </a:schemeClr>
                          </a:solidFill>
                        </a:rPr>
                        <a:t>❌跨线程资源难共享</a:t>
                      </a:r>
                      <a:endParaRPr lang="en-CN" sz="1200" dirty="0">
                        <a:solidFill>
                          <a:schemeClr val="tx1">
                            <a:lumMod val="75000"/>
                            <a:lumOff val="25000"/>
                          </a:schemeClr>
                        </a:solidFill>
                        <a:latin typeface="Source Code Pro" panose="020B0509030403020204" pitchFamily="49" charset="0"/>
                        <a:ea typeface="Source Code Pro" panose="020B0509030403020204" pitchFamily="49" charset="0"/>
                      </a:endParaRP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dirty="0">
                          <a:solidFill>
                            <a:schemeClr val="tx1">
                              <a:lumMod val="75000"/>
                              <a:lumOff val="25000"/>
                            </a:schemeClr>
                          </a:solidFill>
                        </a:rPr>
                        <a:t>✅</a:t>
                      </a:r>
                      <a:r>
                        <a:rPr lang="en-CN" sz="1200" dirty="0">
                          <a:solidFill>
                            <a:schemeClr val="tx1">
                              <a:lumMod val="75000"/>
                              <a:lumOff val="25000"/>
                            </a:schemeClr>
                          </a:solidFill>
                          <a:latin typeface="Source Code Pro" panose="020B0509030403020204" pitchFamily="49" charset="0"/>
                          <a:ea typeface="Source Code Pro" panose="020B0509030403020204" pitchFamily="49" charset="0"/>
                        </a:rPr>
                        <a:t>AutoCloseable</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3077802832"/>
                  </a:ext>
                </a:extLst>
              </a:tr>
              <a:tr h="358636">
                <a:tc>
                  <a:txBody>
                    <a:bodyPr/>
                    <a:lstStyle/>
                    <a:p>
                      <a:r>
                        <a:rPr lang="en-CN" sz="1200" dirty="0">
                          <a:solidFill>
                            <a:schemeClr val="tx1">
                              <a:lumMod val="75000"/>
                              <a:lumOff val="25000"/>
                            </a:schemeClr>
                          </a:solidFill>
                        </a:rPr>
                        <a:t>错误处理</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dirty="0">
                          <a:solidFill>
                            <a:schemeClr val="tx1">
                              <a:lumMod val="75000"/>
                              <a:lumOff val="25000"/>
                            </a:schemeClr>
                          </a:solidFill>
                          <a:latin typeface="+mn-lt"/>
                          <a:ea typeface="Source Code Pro" panose="020B0509030403020204" pitchFamily="49" charset="0"/>
                        </a:rPr>
                        <a:t>❌RuntimeException</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CN" sz="1200" dirty="0">
                          <a:solidFill>
                            <a:schemeClr val="tx1">
                              <a:lumMod val="75000"/>
                              <a:lumOff val="25000"/>
                            </a:schemeClr>
                          </a:solidFill>
                        </a:rPr>
                        <a:t>❓</a:t>
                      </a:r>
                      <a:r>
                        <a:rPr lang="en-CN" sz="1200" dirty="0">
                          <a:solidFill>
                            <a:schemeClr val="tx1">
                              <a:lumMod val="75000"/>
                              <a:lumOff val="25000"/>
                            </a:schemeClr>
                          </a:solidFill>
                          <a:latin typeface="+mn-lt"/>
                          <a:ea typeface="Source Code Pro" panose="020B0509030403020204" pitchFamily="49" charset="0"/>
                        </a:rPr>
                        <a:t>Unchecked</a:t>
                      </a:r>
                      <a:r>
                        <a:rPr lang="zh-CN" altLang="en-US" sz="1200" dirty="0">
                          <a:solidFill>
                            <a:schemeClr val="tx1">
                              <a:lumMod val="75000"/>
                              <a:lumOff val="25000"/>
                            </a:schemeClr>
                          </a:solidFill>
                          <a:latin typeface="+mn-lt"/>
                          <a:ea typeface="Source Code Pro" panose="020B0509030403020204" pitchFamily="49" charset="0"/>
                        </a:rPr>
                        <a:t> </a:t>
                      </a:r>
                      <a:r>
                        <a:rPr lang="en-CN" sz="1200" dirty="0">
                          <a:solidFill>
                            <a:schemeClr val="tx1">
                              <a:lumMod val="75000"/>
                              <a:lumOff val="25000"/>
                            </a:schemeClr>
                          </a:solidFill>
                        </a:rPr>
                        <a:t>✅</a:t>
                      </a:r>
                      <a:r>
                        <a:rPr lang="zh-CN" altLang="en-US" sz="1200" dirty="0">
                          <a:solidFill>
                            <a:schemeClr val="tx1">
                              <a:lumMod val="75000"/>
                              <a:lumOff val="25000"/>
                            </a:schemeClr>
                          </a:solidFill>
                        </a:rPr>
                        <a:t> </a:t>
                      </a:r>
                      <a:r>
                        <a:rPr lang="en-US" altLang="zh-CN" sz="1200" dirty="0">
                          <a:solidFill>
                            <a:schemeClr val="tx1">
                              <a:lumMod val="75000"/>
                              <a:lumOff val="25000"/>
                            </a:schemeClr>
                          </a:solidFill>
                          <a:latin typeface="+mn-lt"/>
                          <a:ea typeface="Source Code Pro" panose="020B0509030403020204" pitchFamily="49" charset="0"/>
                        </a:rPr>
                        <a:t>Either/Raise</a:t>
                      </a:r>
                      <a:endParaRPr lang="en-CN" sz="1200" dirty="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84702762"/>
                  </a:ext>
                </a:extLst>
              </a:tr>
              <a:tr h="358636">
                <a:tc>
                  <a:txBody>
                    <a:bodyPr/>
                    <a:lstStyle/>
                    <a:p>
                      <a:r>
                        <a:rPr lang="en-CN" sz="1200" dirty="0">
                          <a:solidFill>
                            <a:schemeClr val="tx1">
                              <a:lumMod val="75000"/>
                              <a:lumOff val="25000"/>
                            </a:schemeClr>
                          </a:solidFill>
                        </a:rPr>
                        <a:t>工具生态</a:t>
                      </a: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200">
                          <a:solidFill>
                            <a:schemeClr val="tx1">
                              <a:lumMod val="75000"/>
                              <a:lumOff val="25000"/>
                            </a:schemeClr>
                          </a:solidFill>
                          <a:latin typeface="+mn-lt"/>
                          <a:ea typeface="Source Code Pro" panose="020B0509030403020204" pitchFamily="49" charset="0"/>
                        </a:rPr>
                        <a:t>✅JUC</a:t>
                      </a:r>
                      <a:endParaRPr lang="en-CN" sz="120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CN" sz="1200" dirty="0">
                          <a:solidFill>
                            <a:schemeClr val="tx1">
                              <a:lumMod val="75000"/>
                              <a:lumOff val="25000"/>
                            </a:schemeClr>
                          </a:solidFill>
                        </a:rPr>
                        <a:t>✅kotlin.coroutines.*</a:t>
                      </a:r>
                      <a:endParaRPr lang="en-CN" sz="1200" dirty="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466885481"/>
                  </a:ext>
                </a:extLst>
              </a:tr>
              <a:tr h="358636">
                <a:tc>
                  <a:txBody>
                    <a:bodyPr/>
                    <a:lstStyle/>
                    <a:p>
                      <a:r>
                        <a:rPr lang="en-CN" sz="1200" dirty="0">
                          <a:solidFill>
                            <a:schemeClr val="tx1">
                              <a:lumMod val="75000"/>
                              <a:lumOff val="25000"/>
                            </a:schemeClr>
                          </a:solidFill>
                        </a:rPr>
                        <a:t>线程池调参</a:t>
                      </a:r>
                    </a:p>
                  </a:txBody>
                  <a:tcPr marL="146382" marR="73191" marT="73191" marB="73191">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en-CN" sz="1200" dirty="0">
                          <a:solidFill>
                            <a:schemeClr val="tx1">
                              <a:lumMod val="75000"/>
                              <a:lumOff val="25000"/>
                            </a:schemeClr>
                          </a:solidFill>
                          <a:latin typeface="+mn-lt"/>
                          <a:ea typeface="Source Code Pro" panose="020B0509030403020204" pitchFamily="49" charset="0"/>
                        </a:rPr>
                        <a:t>❌想背八股文了</a:t>
                      </a:r>
                      <a:r>
                        <a:rPr lang="zh-CN" altLang="en-US" sz="1200" dirty="0">
                          <a:solidFill>
                            <a:schemeClr val="tx1">
                              <a:lumMod val="75000"/>
                              <a:lumOff val="25000"/>
                            </a:schemeClr>
                          </a:solidFill>
                          <a:latin typeface="+mn-lt"/>
                          <a:ea typeface="Source Code Pro" panose="020B0509030403020204" pitchFamily="49" charset="0"/>
                        </a:rPr>
                        <a:t>？</a:t>
                      </a:r>
                      <a:endParaRPr lang="en-CN" sz="1200" dirty="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en-CN" sz="1200" dirty="0">
                          <a:solidFill>
                            <a:schemeClr val="tx1">
                              <a:lumMod val="75000"/>
                              <a:lumOff val="25000"/>
                            </a:schemeClr>
                          </a:solidFill>
                          <a:latin typeface="+mn-lt"/>
                          <a:ea typeface="Source Code Pro" panose="020B0509030403020204" pitchFamily="49" charset="0"/>
                        </a:rPr>
                        <a:t>✅不需要调参</a:t>
                      </a:r>
                    </a:p>
                  </a:txBody>
                  <a:tcPr marL="146382" marR="73191" marT="73191" marB="73191">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3819429763"/>
                  </a:ext>
                </a:extLst>
              </a:tr>
              <a:tr h="358636">
                <a:tc>
                  <a:txBody>
                    <a:bodyPr/>
                    <a:lstStyle/>
                    <a:p>
                      <a:r>
                        <a:rPr lang="en-CN" sz="1200" dirty="0">
                          <a:solidFill>
                            <a:schemeClr val="tx1">
                              <a:lumMod val="75000"/>
                              <a:lumOff val="25000"/>
                            </a:schemeClr>
                          </a:solidFill>
                        </a:rPr>
                        <a:t>函数着色</a:t>
                      </a: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en-US" sz="1200">
                          <a:solidFill>
                            <a:schemeClr val="tx1">
                              <a:lumMod val="75000"/>
                              <a:lumOff val="25000"/>
                            </a:schemeClr>
                          </a:solidFill>
                          <a:latin typeface="+mn-lt"/>
                          <a:ea typeface="Source Code Pro" panose="020B0509030403020204" pitchFamily="49" charset="0"/>
                        </a:rPr>
                        <a:t>✅</a:t>
                      </a:r>
                      <a:r>
                        <a:rPr lang="en-US" sz="1200" err="1">
                          <a:solidFill>
                            <a:schemeClr val="tx1">
                              <a:lumMod val="75000"/>
                              <a:lumOff val="25000"/>
                            </a:schemeClr>
                          </a:solidFill>
                          <a:latin typeface="+mn-lt"/>
                          <a:ea typeface="Source Code Pro" panose="020B0509030403020204" pitchFamily="49" charset="0"/>
                        </a:rPr>
                        <a:t>无</a:t>
                      </a:r>
                      <a:endParaRPr lang="en-CN" sz="120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r>
                        <a:rPr lang="en-CN" sz="1200" dirty="0">
                          <a:solidFill>
                            <a:schemeClr val="tx1">
                              <a:lumMod val="75000"/>
                              <a:lumOff val="25000"/>
                            </a:schemeClr>
                          </a:solidFill>
                        </a:rPr>
                        <a:t>❌有</a:t>
                      </a:r>
                      <a:endParaRPr lang="en-CN" sz="1200" dirty="0">
                        <a:solidFill>
                          <a:schemeClr val="tx1">
                            <a:lumMod val="75000"/>
                            <a:lumOff val="25000"/>
                          </a:schemeClr>
                        </a:solidFill>
                        <a:latin typeface="+mn-lt"/>
                        <a:ea typeface="Source Code Pro" panose="020B0509030403020204" pitchFamily="49" charset="0"/>
                      </a:endParaRPr>
                    </a:p>
                  </a:txBody>
                  <a:tcPr marL="146382" marR="73191" marT="73191" marB="73191">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425775663"/>
                  </a:ext>
                </a:extLst>
              </a:tr>
            </a:tbl>
          </a:graphicData>
        </a:graphic>
      </p:graphicFrame>
    </p:spTree>
    <p:extLst>
      <p:ext uri="{BB962C8B-B14F-4D97-AF65-F5344CB8AC3E}">
        <p14:creationId xmlns:p14="http://schemas.microsoft.com/office/powerpoint/2010/main" val="498106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Freeform: Shape 3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 name="Freeform: Shape 4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216BC7-249F-69C3-09BD-13EA1CD87A34}"/>
              </a:ext>
            </a:extLst>
          </p:cNvPr>
          <p:cNvSpPr>
            <a:spLocks noGrp="1"/>
          </p:cNvSpPr>
          <p:nvPr>
            <p:ph type="title"/>
          </p:nvPr>
        </p:nvSpPr>
        <p:spPr>
          <a:xfrm>
            <a:off x="621792" y="1161288"/>
            <a:ext cx="3602736" cy="4526280"/>
          </a:xfrm>
        </p:spPr>
        <p:txBody>
          <a:bodyPr>
            <a:normAutofit/>
          </a:bodyPr>
          <a:lstStyle/>
          <a:p>
            <a:r>
              <a:rPr lang="en-CN" sz="4000" dirty="0"/>
              <a:t>回顾</a:t>
            </a:r>
            <a:r>
              <a:rPr lang="zh-CN" altLang="en-US" sz="4000" dirty="0"/>
              <a:t> </a:t>
            </a:r>
            <a:r>
              <a:rPr lang="en-US" altLang="zh-CN" sz="4000" dirty="0"/>
              <a:t>-</a:t>
            </a:r>
            <a:r>
              <a:rPr lang="zh-CN" altLang="en-US" sz="4000" dirty="0"/>
              <a:t> 如今的 </a:t>
            </a:r>
            <a:r>
              <a:rPr lang="en-US" altLang="zh-CN" sz="4000" dirty="0"/>
              <a:t>Kotlin</a:t>
            </a:r>
            <a:r>
              <a:rPr lang="zh-CN" altLang="en-US" sz="4000" dirty="0"/>
              <a:t> 生态</a:t>
            </a:r>
            <a:endParaRPr lang="en-CN" sz="4000" dirty="0"/>
          </a:p>
        </p:txBody>
      </p:sp>
      <p:sp>
        <p:nvSpPr>
          <p:cNvPr id="43" name="Rectangle 4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35" name="Content Placeholder 34">
            <a:extLst>
              <a:ext uri="{FF2B5EF4-FFF2-40B4-BE49-F238E27FC236}">
                <a16:creationId xmlns:a16="http://schemas.microsoft.com/office/drawing/2014/main" id="{3A210913-0D1B-4729-E4B7-34A406E8BBE2}"/>
              </a:ext>
            </a:extLst>
          </p:cNvPr>
          <p:cNvGraphicFramePr>
            <a:graphicFrameLocks noGrp="1"/>
          </p:cNvGraphicFramePr>
          <p:nvPr>
            <p:ph idx="1"/>
            <p:extLst>
              <p:ext uri="{D42A27DB-BD31-4B8C-83A1-F6EECF244321}">
                <p14:modId xmlns:p14="http://schemas.microsoft.com/office/powerpoint/2010/main" val="4234656770"/>
              </p:ext>
            </p:extLst>
          </p:nvPr>
        </p:nvGraphicFramePr>
        <p:xfrm>
          <a:off x="5434149" y="932688"/>
          <a:ext cx="5916603" cy="4992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5634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5E814F-CB9F-9056-7F73-40F231CFAE56}"/>
              </a:ext>
            </a:extLst>
          </p:cNvPr>
          <p:cNvSpPr>
            <a:spLocks noGrp="1"/>
          </p:cNvSpPr>
          <p:nvPr>
            <p:ph type="title"/>
          </p:nvPr>
        </p:nvSpPr>
        <p:spPr>
          <a:xfrm>
            <a:off x="838200" y="365125"/>
            <a:ext cx="10515600" cy="1325563"/>
          </a:xfrm>
        </p:spPr>
        <p:txBody>
          <a:bodyPr>
            <a:normAutofit/>
          </a:bodyPr>
          <a:lstStyle/>
          <a:p>
            <a:r>
              <a:rPr lang="en-CN" sz="5400"/>
              <a:t>为什么把这两个概念放一块讲</a:t>
            </a:r>
            <a:r>
              <a:rPr lang="zh-CN" altLang="en-US" sz="5400"/>
              <a:t>？</a:t>
            </a:r>
            <a:endParaRPr lang="en-CN"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Plus 21">
            <a:extLst>
              <a:ext uri="{FF2B5EF4-FFF2-40B4-BE49-F238E27FC236}">
                <a16:creationId xmlns:a16="http://schemas.microsoft.com/office/drawing/2014/main" id="{B648F01A-7DC0-7037-EFB6-68675361F994}"/>
              </a:ext>
            </a:extLst>
          </p:cNvPr>
          <p:cNvSpPr/>
          <p:nvPr/>
        </p:nvSpPr>
        <p:spPr>
          <a:xfrm>
            <a:off x="2820801" y="3853813"/>
            <a:ext cx="406799" cy="406799"/>
          </a:xfrm>
          <a:prstGeom prst="mathPlus">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Striped Right Arrow 23">
            <a:extLst>
              <a:ext uri="{FF2B5EF4-FFF2-40B4-BE49-F238E27FC236}">
                <a16:creationId xmlns:a16="http://schemas.microsoft.com/office/drawing/2014/main" id="{65E43D55-3DD0-A0D4-7C61-F6B25B637510}"/>
              </a:ext>
            </a:extLst>
          </p:cNvPr>
          <p:cNvSpPr/>
          <p:nvPr/>
        </p:nvSpPr>
        <p:spPr>
          <a:xfrm>
            <a:off x="5689200" y="3853812"/>
            <a:ext cx="813599" cy="406799"/>
          </a:xfrm>
          <a:prstGeom prst="stripedRightArrow">
            <a:avLst>
              <a:gd name="adj1" fmla="val 30594"/>
              <a:gd name="adj2" fmla="val 50000"/>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grpSp>
        <p:nvGrpSpPr>
          <p:cNvPr id="31" name="Group 30">
            <a:extLst>
              <a:ext uri="{FF2B5EF4-FFF2-40B4-BE49-F238E27FC236}">
                <a16:creationId xmlns:a16="http://schemas.microsoft.com/office/drawing/2014/main" id="{3D41444C-6538-38F0-A45D-00A2492D9406}"/>
              </a:ext>
            </a:extLst>
          </p:cNvPr>
          <p:cNvGrpSpPr/>
          <p:nvPr/>
        </p:nvGrpSpPr>
        <p:grpSpPr>
          <a:xfrm>
            <a:off x="1518677" y="3675061"/>
            <a:ext cx="1045479" cy="1287028"/>
            <a:chOff x="1518677" y="3675061"/>
            <a:chExt cx="1045479" cy="1287028"/>
          </a:xfrm>
        </p:grpSpPr>
        <p:pic>
          <p:nvPicPr>
            <p:cNvPr id="1026" name="Picture 2" descr="Understanding Kotlin Coroutines with this mental model | Lukas Lechner">
              <a:extLst>
                <a:ext uri="{FF2B5EF4-FFF2-40B4-BE49-F238E27FC236}">
                  <a16:creationId xmlns:a16="http://schemas.microsoft.com/office/drawing/2014/main" id="{C73D5BBB-57A3-D777-3AD9-4B44E870B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618" y="3675061"/>
              <a:ext cx="813599" cy="77501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CCBA9B46-3759-4BE5-4A78-91D4C96D9AEF}"/>
                </a:ext>
              </a:extLst>
            </p:cNvPr>
            <p:cNvSpPr txBox="1"/>
            <p:nvPr/>
          </p:nvSpPr>
          <p:spPr>
            <a:xfrm>
              <a:off x="1518677" y="4592757"/>
              <a:ext cx="1045479" cy="369332"/>
            </a:xfrm>
            <a:prstGeom prst="rect">
              <a:avLst/>
            </a:prstGeom>
            <a:noFill/>
          </p:spPr>
          <p:txBody>
            <a:bodyPr wrap="none" rtlCol="0">
              <a:spAutoFit/>
            </a:bodyPr>
            <a:lstStyle/>
            <a:p>
              <a:r>
                <a:rPr lang="en-CN" dirty="0"/>
                <a:t>suspend</a:t>
              </a:r>
            </a:p>
          </p:txBody>
        </p:sp>
      </p:grpSp>
      <p:grpSp>
        <p:nvGrpSpPr>
          <p:cNvPr id="32" name="Group 31">
            <a:extLst>
              <a:ext uri="{FF2B5EF4-FFF2-40B4-BE49-F238E27FC236}">
                <a16:creationId xmlns:a16="http://schemas.microsoft.com/office/drawing/2014/main" id="{718D8E90-812D-7EB2-D321-38248EC2B85E}"/>
              </a:ext>
            </a:extLst>
          </p:cNvPr>
          <p:cNvGrpSpPr/>
          <p:nvPr/>
        </p:nvGrpSpPr>
        <p:grpSpPr>
          <a:xfrm>
            <a:off x="3534897" y="3628570"/>
            <a:ext cx="1881221" cy="1344889"/>
            <a:chOff x="3534897" y="3628570"/>
            <a:chExt cx="1881221" cy="1344889"/>
          </a:xfrm>
        </p:grpSpPr>
        <p:pic>
          <p:nvPicPr>
            <p:cNvPr id="1028" name="Picture 4" descr="Kotlin Context Receivers Made Easy!">
              <a:extLst>
                <a:ext uri="{FF2B5EF4-FFF2-40B4-BE49-F238E27FC236}">
                  <a16:creationId xmlns:a16="http://schemas.microsoft.com/office/drawing/2014/main" id="{13F158C8-A331-E627-9921-C27DB9E25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309" y="3628570"/>
              <a:ext cx="1446399" cy="81359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8F24F9F-663D-9BDB-497B-EA0DF87AE1EB}"/>
                </a:ext>
              </a:extLst>
            </p:cNvPr>
            <p:cNvSpPr txBox="1"/>
            <p:nvPr/>
          </p:nvSpPr>
          <p:spPr>
            <a:xfrm>
              <a:off x="3534897" y="4604127"/>
              <a:ext cx="1881221" cy="369332"/>
            </a:xfrm>
            <a:prstGeom prst="rect">
              <a:avLst/>
            </a:prstGeom>
            <a:noFill/>
          </p:spPr>
          <p:txBody>
            <a:bodyPr wrap="none" rtlCol="0">
              <a:spAutoFit/>
            </a:bodyPr>
            <a:lstStyle/>
            <a:p>
              <a:r>
                <a:rPr lang="en-US" dirty="0"/>
                <a:t>c</a:t>
              </a:r>
              <a:r>
                <a:rPr lang="en-CN" dirty="0"/>
                <a:t>ontext receivers</a:t>
              </a:r>
            </a:p>
          </p:txBody>
        </p:sp>
      </p:grpSp>
      <p:grpSp>
        <p:nvGrpSpPr>
          <p:cNvPr id="33" name="Group 32">
            <a:extLst>
              <a:ext uri="{FF2B5EF4-FFF2-40B4-BE49-F238E27FC236}">
                <a16:creationId xmlns:a16="http://schemas.microsoft.com/office/drawing/2014/main" id="{11B7CFF5-FC33-70DF-6348-0FBB2D5BC5B9}"/>
              </a:ext>
            </a:extLst>
          </p:cNvPr>
          <p:cNvGrpSpPr/>
          <p:nvPr/>
        </p:nvGrpSpPr>
        <p:grpSpPr>
          <a:xfrm>
            <a:off x="7852891" y="3106511"/>
            <a:ext cx="1833002" cy="2367354"/>
            <a:chOff x="7852891" y="3106511"/>
            <a:chExt cx="1833002" cy="2367354"/>
          </a:xfrm>
        </p:grpSpPr>
        <p:pic>
          <p:nvPicPr>
            <p:cNvPr id="1030" name="Picture 6" descr="Unison Language - Visual Studio Marketplace">
              <a:extLst>
                <a:ext uri="{FF2B5EF4-FFF2-40B4-BE49-F238E27FC236}">
                  <a16:creationId xmlns:a16="http://schemas.microsoft.com/office/drawing/2014/main" id="{A4564C4C-77AB-4BA1-8ED9-AC9BC0DFF2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88623" y="3106511"/>
              <a:ext cx="813599" cy="813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7796ED6-454A-4E40-3FFF-7CC732F78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903" y="3975194"/>
              <a:ext cx="813599" cy="813599"/>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a:extLst>
                <a:ext uri="{FF2B5EF4-FFF2-40B4-BE49-F238E27FC236}">
                  <a16:creationId xmlns:a16="http://schemas.microsoft.com/office/drawing/2014/main" id="{11FCB3A7-546E-CF38-0F3C-BC66C240A8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32949" y="4057211"/>
              <a:ext cx="813599" cy="813599"/>
            </a:xfrm>
            <a:prstGeom prst="rect">
              <a:avLst/>
            </a:prstGeom>
          </p:spPr>
        </p:pic>
        <p:pic>
          <p:nvPicPr>
            <p:cNvPr id="1034" name="Picture 10">
              <a:extLst>
                <a:ext uri="{FF2B5EF4-FFF2-40B4-BE49-F238E27FC236}">
                  <a16:creationId xmlns:a16="http://schemas.microsoft.com/office/drawing/2014/main" id="{A1ACFDEC-91A0-80A1-F76D-A4613AA45A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3502" y="3183437"/>
              <a:ext cx="813599" cy="81359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CA34423-DA24-ED01-25C6-03631DFAC400}"/>
                </a:ext>
              </a:extLst>
            </p:cNvPr>
            <p:cNvSpPr txBox="1"/>
            <p:nvPr/>
          </p:nvSpPr>
          <p:spPr>
            <a:xfrm>
              <a:off x="7852891" y="5104533"/>
              <a:ext cx="1833002" cy="369332"/>
            </a:xfrm>
            <a:prstGeom prst="rect">
              <a:avLst/>
            </a:prstGeom>
            <a:noFill/>
          </p:spPr>
          <p:txBody>
            <a:bodyPr wrap="none" rtlCol="0">
              <a:spAutoFit/>
            </a:bodyPr>
            <a:lstStyle/>
            <a:p>
              <a:r>
                <a:rPr lang="en-US" dirty="0"/>
                <a:t>algebraic effects</a:t>
              </a:r>
              <a:endParaRPr lang="en-CN" dirty="0"/>
            </a:p>
          </p:txBody>
        </p:sp>
      </p:grpSp>
      <p:sp>
        <p:nvSpPr>
          <p:cNvPr id="28" name="TextBox 27">
            <a:extLst>
              <a:ext uri="{FF2B5EF4-FFF2-40B4-BE49-F238E27FC236}">
                <a16:creationId xmlns:a16="http://schemas.microsoft.com/office/drawing/2014/main" id="{CC2A9134-78DE-6576-600F-D34F3E886313}"/>
              </a:ext>
            </a:extLst>
          </p:cNvPr>
          <p:cNvSpPr txBox="1"/>
          <p:nvPr/>
        </p:nvSpPr>
        <p:spPr>
          <a:xfrm rot="19591590">
            <a:off x="7519320" y="3673870"/>
            <a:ext cx="2627258" cy="646331"/>
          </a:xfrm>
          <a:prstGeom prst="rect">
            <a:avLst/>
          </a:prstGeom>
          <a:solidFill>
            <a:schemeClr val="bg1">
              <a:alpha val="80000"/>
            </a:schemeClr>
          </a:solidFill>
          <a:ln w="25400">
            <a:solidFill>
              <a:srgbClr val="C00000"/>
            </a:solidFill>
          </a:ln>
          <a:effectLst>
            <a:outerShdw blurRad="50800" dist="38100" dir="2700000" algn="tl" rotWithShape="0">
              <a:srgbClr val="C00000">
                <a:alpha val="40000"/>
              </a:srgbClr>
            </a:outerShdw>
          </a:effectLst>
        </p:spPr>
        <p:txBody>
          <a:bodyPr wrap="none" rtlCol="0">
            <a:spAutoFit/>
          </a:bodyPr>
          <a:lstStyle/>
          <a:p>
            <a:r>
              <a:rPr lang="en-US" sz="3600" b="1" dirty="0">
                <a:solidFill>
                  <a:srgbClr val="FF0000"/>
                </a:solidFill>
              </a:rPr>
              <a:t>Direct Style</a:t>
            </a:r>
            <a:endParaRPr lang="en-CN" sz="3600" b="1" dirty="0">
              <a:solidFill>
                <a:srgbClr val="FF0000"/>
              </a:solidFill>
            </a:endParaRPr>
          </a:p>
        </p:txBody>
      </p:sp>
    </p:spTree>
    <p:extLst>
      <p:ext uri="{BB962C8B-B14F-4D97-AF65-F5344CB8AC3E}">
        <p14:creationId xmlns:p14="http://schemas.microsoft.com/office/powerpoint/2010/main" val="402025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6A549ECC-9ACA-DF96-FF24-4D019FF0D1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6" y="0"/>
            <a:ext cx="12178393" cy="6865670"/>
          </a:xfrm>
          <a:prstGeom prst="rect">
            <a:avLst/>
          </a:prstGeom>
        </p:spPr>
      </p:pic>
    </p:spTree>
    <p:extLst>
      <p:ext uri="{BB962C8B-B14F-4D97-AF65-F5344CB8AC3E}">
        <p14:creationId xmlns:p14="http://schemas.microsoft.com/office/powerpoint/2010/main" val="1632691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89ED1AA-8684-4D37-B208-8777E1A77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raphic 33">
            <a:extLst>
              <a:ext uri="{FF2B5EF4-FFF2-40B4-BE49-F238E27FC236}">
                <a16:creationId xmlns:a16="http://schemas.microsoft.com/office/drawing/2014/main" id="{4180E01B-B1F4-437C-807D-1C930718E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10784" y="0"/>
            <a:ext cx="9570431" cy="6858000"/>
          </a:xfrm>
          <a:custGeom>
            <a:avLst/>
            <a:gdLst>
              <a:gd name="connsiteX0" fmla="*/ 7178288 w 7187261"/>
              <a:gd name="connsiteY0" fmla="*/ 2604802 h 5150263"/>
              <a:gd name="connsiteX1" fmla="*/ 7169335 w 7187261"/>
              <a:gd name="connsiteY1" fmla="*/ 2328577 h 5150263"/>
              <a:gd name="connsiteX2" fmla="*/ 7060845 w 7187261"/>
              <a:gd name="connsiteY2" fmla="*/ 1661160 h 5150263"/>
              <a:gd name="connsiteX3" fmla="*/ 6212263 w 7187261"/>
              <a:gd name="connsiteY3" fmla="*/ 243840 h 5150263"/>
              <a:gd name="connsiteX4" fmla="*/ 5953564 w 7187261"/>
              <a:gd name="connsiteY4" fmla="*/ 0 h 5150263"/>
              <a:gd name="connsiteX5" fmla="*/ 1408615 w 7187261"/>
              <a:gd name="connsiteY5" fmla="*/ 0 h 5150263"/>
              <a:gd name="connsiteX6" fmla="*/ 805111 w 7187261"/>
              <a:gd name="connsiteY6" fmla="*/ 676275 h 5150263"/>
              <a:gd name="connsiteX7" fmla="*/ 104928 w 7187261"/>
              <a:gd name="connsiteY7" fmla="*/ 2183035 h 5150263"/>
              <a:gd name="connsiteX8" fmla="*/ 51588 w 7187261"/>
              <a:gd name="connsiteY8" fmla="*/ 2400014 h 5150263"/>
              <a:gd name="connsiteX9" fmla="*/ 41301 w 7187261"/>
              <a:gd name="connsiteY9" fmla="*/ 2424208 h 5150263"/>
              <a:gd name="connsiteX10" fmla="*/ 119692 w 7187261"/>
              <a:gd name="connsiteY10" fmla="*/ 1834801 h 5150263"/>
              <a:gd name="connsiteX11" fmla="*/ 870071 w 7187261"/>
              <a:gd name="connsiteY11" fmla="*/ 462248 h 5150263"/>
              <a:gd name="connsiteX12" fmla="*/ 1389279 w 7187261"/>
              <a:gd name="connsiteY12" fmla="*/ 476 h 5150263"/>
              <a:gd name="connsiteX13" fmla="*/ 1320223 w 7187261"/>
              <a:gd name="connsiteY13" fmla="*/ 476 h 5150263"/>
              <a:gd name="connsiteX14" fmla="*/ 423158 w 7187261"/>
              <a:gd name="connsiteY14" fmla="*/ 989743 h 5150263"/>
              <a:gd name="connsiteX15" fmla="*/ 25585 w 7187261"/>
              <a:gd name="connsiteY15" fmla="*/ 2113693 h 5150263"/>
              <a:gd name="connsiteX16" fmla="*/ 2344 w 7187261"/>
              <a:gd name="connsiteY16" fmla="*/ 2725865 h 5150263"/>
              <a:gd name="connsiteX17" fmla="*/ 447256 w 7187261"/>
              <a:gd name="connsiteY17" fmla="*/ 4210717 h 5150263"/>
              <a:gd name="connsiteX18" fmla="*/ 1138962 w 7187261"/>
              <a:gd name="connsiteY18" fmla="*/ 4988910 h 5150263"/>
              <a:gd name="connsiteX19" fmla="*/ 1348512 w 7187261"/>
              <a:gd name="connsiteY19" fmla="*/ 5146834 h 5150263"/>
              <a:gd name="connsiteX20" fmla="*/ 1422712 w 7187261"/>
              <a:gd name="connsiteY20" fmla="*/ 5146834 h 5150263"/>
              <a:gd name="connsiteX21" fmla="*/ 480594 w 7187261"/>
              <a:gd name="connsiteY21" fmla="*/ 4187952 h 5150263"/>
              <a:gd name="connsiteX22" fmla="*/ 398679 w 7187261"/>
              <a:gd name="connsiteY22" fmla="*/ 4046125 h 5150263"/>
              <a:gd name="connsiteX23" fmla="*/ 411823 w 7187261"/>
              <a:gd name="connsiteY23" fmla="*/ 4053078 h 5150263"/>
              <a:gd name="connsiteX24" fmla="*/ 1439380 w 7187261"/>
              <a:gd name="connsiteY24" fmla="*/ 5147405 h 5150263"/>
              <a:gd name="connsiteX25" fmla="*/ 5710010 w 7187261"/>
              <a:gd name="connsiteY25" fmla="*/ 5150263 h 5150263"/>
              <a:gd name="connsiteX26" fmla="*/ 5999665 w 7187261"/>
              <a:gd name="connsiteY26" fmla="*/ 4910900 h 5150263"/>
              <a:gd name="connsiteX27" fmla="*/ 6954165 w 7187261"/>
              <a:gd name="connsiteY27" fmla="*/ 3545777 h 5150263"/>
              <a:gd name="connsiteX28" fmla="*/ 7137712 w 7187261"/>
              <a:gd name="connsiteY28" fmla="*/ 2799207 h 5150263"/>
              <a:gd name="connsiteX29" fmla="*/ 7142951 w 7187261"/>
              <a:gd name="connsiteY29" fmla="*/ 2754535 h 5150263"/>
              <a:gd name="connsiteX30" fmla="*/ 7149428 w 7187261"/>
              <a:gd name="connsiteY30" fmla="*/ 2774823 h 5150263"/>
              <a:gd name="connsiteX31" fmla="*/ 7066465 w 7187261"/>
              <a:gd name="connsiteY31" fmla="*/ 3465672 h 5150263"/>
              <a:gd name="connsiteX32" fmla="*/ 6452578 w 7187261"/>
              <a:gd name="connsiteY32" fmla="*/ 4552760 h 5150263"/>
              <a:gd name="connsiteX33" fmla="*/ 5752110 w 7187261"/>
              <a:gd name="connsiteY33" fmla="*/ 5150263 h 5150263"/>
              <a:gd name="connsiteX34" fmla="*/ 5827643 w 7187261"/>
              <a:gd name="connsiteY34" fmla="*/ 5150263 h 5150263"/>
              <a:gd name="connsiteX35" fmla="*/ 6642793 w 7187261"/>
              <a:gd name="connsiteY35" fmla="*/ 4389406 h 5150263"/>
              <a:gd name="connsiteX36" fmla="*/ 7102469 w 7187261"/>
              <a:gd name="connsiteY36" fmla="*/ 3490817 h 5150263"/>
              <a:gd name="connsiteX37" fmla="*/ 7187242 w 7187261"/>
              <a:gd name="connsiteY37" fmla="*/ 2990183 h 5150263"/>
              <a:gd name="connsiteX38" fmla="*/ 7178288 w 7187261"/>
              <a:gd name="connsiteY38" fmla="*/ 2604802 h 5150263"/>
              <a:gd name="connsiteX39" fmla="*/ 6342565 w 7187261"/>
              <a:gd name="connsiteY39" fmla="*/ 441389 h 5150263"/>
              <a:gd name="connsiteX40" fmla="*/ 7126567 w 7187261"/>
              <a:gd name="connsiteY40" fmla="*/ 2355056 h 5150263"/>
              <a:gd name="connsiteX41" fmla="*/ 6342565 w 7187261"/>
              <a:gd name="connsiteY41" fmla="*/ 441389 h 5150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187261" h="5150263">
                <a:moveTo>
                  <a:pt x="7178288" y="2604802"/>
                </a:moveTo>
                <a:cubicBezTo>
                  <a:pt x="7168763" y="2513076"/>
                  <a:pt x="7174478" y="2420684"/>
                  <a:pt x="7169335" y="2328577"/>
                </a:cubicBezTo>
                <a:cubicBezTo>
                  <a:pt x="7156952" y="2102882"/>
                  <a:pt x="7120586" y="1879149"/>
                  <a:pt x="7060845" y="1661160"/>
                </a:cubicBezTo>
                <a:cubicBezTo>
                  <a:pt x="6910588" y="1121007"/>
                  <a:pt x="6617428" y="631374"/>
                  <a:pt x="6212263" y="243840"/>
                </a:cubicBezTo>
                <a:cubicBezTo>
                  <a:pt x="6126538" y="162496"/>
                  <a:pt x="6040813" y="80201"/>
                  <a:pt x="5953564" y="0"/>
                </a:cubicBezTo>
                <a:lnTo>
                  <a:pt x="1408615" y="0"/>
                </a:lnTo>
                <a:cubicBezTo>
                  <a:pt x="1180967" y="200316"/>
                  <a:pt x="978332" y="427387"/>
                  <a:pt x="805111" y="676275"/>
                </a:cubicBezTo>
                <a:cubicBezTo>
                  <a:pt x="481261" y="1136523"/>
                  <a:pt x="252089" y="1640872"/>
                  <a:pt x="104928" y="2183035"/>
                </a:cubicBezTo>
                <a:cubicBezTo>
                  <a:pt x="85878" y="2254853"/>
                  <a:pt x="69495" y="2327720"/>
                  <a:pt x="51588" y="2400014"/>
                </a:cubicBezTo>
                <a:cubicBezTo>
                  <a:pt x="49683" y="2407634"/>
                  <a:pt x="51588" y="2416969"/>
                  <a:pt x="41301" y="2424208"/>
                </a:cubicBezTo>
                <a:cubicBezTo>
                  <a:pt x="45900" y="2225469"/>
                  <a:pt x="72186" y="2027834"/>
                  <a:pt x="119692" y="1834801"/>
                </a:cubicBezTo>
                <a:cubicBezTo>
                  <a:pt x="247993" y="1310926"/>
                  <a:pt x="506121" y="857726"/>
                  <a:pt x="870071" y="462248"/>
                </a:cubicBezTo>
                <a:cubicBezTo>
                  <a:pt x="1027729" y="291823"/>
                  <a:pt x="1201617" y="137169"/>
                  <a:pt x="1389279" y="476"/>
                </a:cubicBezTo>
                <a:lnTo>
                  <a:pt x="1320223" y="476"/>
                </a:lnTo>
                <a:cubicBezTo>
                  <a:pt x="960844" y="274320"/>
                  <a:pt x="656330" y="599123"/>
                  <a:pt x="423158" y="989743"/>
                </a:cubicBezTo>
                <a:cubicBezTo>
                  <a:pt x="215608" y="1337596"/>
                  <a:pt x="80258" y="1711357"/>
                  <a:pt x="25585" y="2113693"/>
                </a:cubicBezTo>
                <a:cubicBezTo>
                  <a:pt x="-2705" y="2316480"/>
                  <a:pt x="-2228" y="2521077"/>
                  <a:pt x="2344" y="2725865"/>
                </a:cubicBezTo>
                <a:cubicBezTo>
                  <a:pt x="14155" y="3261932"/>
                  <a:pt x="170650" y="3754565"/>
                  <a:pt x="447256" y="4210717"/>
                </a:cubicBezTo>
                <a:cubicBezTo>
                  <a:pt x="629851" y="4511612"/>
                  <a:pt x="866356" y="4767167"/>
                  <a:pt x="1138962" y="4988910"/>
                </a:cubicBezTo>
                <a:cubicBezTo>
                  <a:pt x="1207161" y="5044345"/>
                  <a:pt x="1277008" y="5096990"/>
                  <a:pt x="1348512" y="5146834"/>
                </a:cubicBezTo>
                <a:lnTo>
                  <a:pt x="1422712" y="5146834"/>
                </a:lnTo>
                <a:cubicBezTo>
                  <a:pt x="1043426" y="4892802"/>
                  <a:pt x="724720" y="4577334"/>
                  <a:pt x="480594" y="4187952"/>
                </a:cubicBezTo>
                <a:cubicBezTo>
                  <a:pt x="452019" y="4141851"/>
                  <a:pt x="423444" y="4095179"/>
                  <a:pt x="398679" y="4046125"/>
                </a:cubicBezTo>
                <a:cubicBezTo>
                  <a:pt x="407442" y="4043267"/>
                  <a:pt x="409156" y="4048982"/>
                  <a:pt x="411823" y="4053078"/>
                </a:cubicBezTo>
                <a:cubicBezTo>
                  <a:pt x="683572" y="4484656"/>
                  <a:pt x="1033139" y="4842701"/>
                  <a:pt x="1439380" y="5147405"/>
                </a:cubicBezTo>
                <a:lnTo>
                  <a:pt x="5710010" y="5150263"/>
                </a:lnTo>
                <a:cubicBezTo>
                  <a:pt x="5810594" y="5075482"/>
                  <a:pt x="5907272" y="4995587"/>
                  <a:pt x="5999665" y="4910900"/>
                </a:cubicBezTo>
                <a:cubicBezTo>
                  <a:pt x="6418765" y="4526661"/>
                  <a:pt x="6746901" y="4078129"/>
                  <a:pt x="6954165" y="3545777"/>
                </a:cubicBezTo>
                <a:cubicBezTo>
                  <a:pt x="7048234" y="3306175"/>
                  <a:pt x="7109956" y="3055115"/>
                  <a:pt x="7137712" y="2799207"/>
                </a:cubicBezTo>
                <a:cubicBezTo>
                  <a:pt x="7139236" y="2784920"/>
                  <a:pt x="7141046" y="2770632"/>
                  <a:pt x="7142951" y="2754535"/>
                </a:cubicBezTo>
                <a:cubicBezTo>
                  <a:pt x="7151714" y="2760440"/>
                  <a:pt x="7149237" y="2768441"/>
                  <a:pt x="7149428" y="2774823"/>
                </a:cubicBezTo>
                <a:cubicBezTo>
                  <a:pt x="7156743" y="3007967"/>
                  <a:pt x="7128777" y="3240881"/>
                  <a:pt x="7066465" y="3465672"/>
                </a:cubicBezTo>
                <a:cubicBezTo>
                  <a:pt x="6952165" y="3878580"/>
                  <a:pt x="6737948" y="4235863"/>
                  <a:pt x="6452578" y="4552760"/>
                </a:cubicBezTo>
                <a:cubicBezTo>
                  <a:pt x="6244553" y="4783836"/>
                  <a:pt x="6008809" y="4980242"/>
                  <a:pt x="5752110" y="5150263"/>
                </a:cubicBezTo>
                <a:lnTo>
                  <a:pt x="5827643" y="5150263"/>
                </a:lnTo>
                <a:cubicBezTo>
                  <a:pt x="6136539" y="4938904"/>
                  <a:pt x="6412192" y="4689348"/>
                  <a:pt x="6642793" y="4389406"/>
                </a:cubicBezTo>
                <a:cubicBezTo>
                  <a:pt x="6851295" y="4118324"/>
                  <a:pt x="7009125" y="3820859"/>
                  <a:pt x="7102469" y="3490817"/>
                </a:cubicBezTo>
                <a:cubicBezTo>
                  <a:pt x="7148646" y="3327473"/>
                  <a:pt x="7177069" y="3159624"/>
                  <a:pt x="7187242" y="2990183"/>
                </a:cubicBezTo>
                <a:cubicBezTo>
                  <a:pt x="7187623" y="2984087"/>
                  <a:pt x="7182384" y="2642330"/>
                  <a:pt x="7178288" y="2604802"/>
                </a:cubicBezTo>
                <a:close/>
                <a:moveTo>
                  <a:pt x="6342565" y="441389"/>
                </a:moveTo>
                <a:cubicBezTo>
                  <a:pt x="6829797" y="986533"/>
                  <a:pt x="7091135" y="1624422"/>
                  <a:pt x="7126567" y="2355056"/>
                </a:cubicBezTo>
                <a:cubicBezTo>
                  <a:pt x="7001123" y="1661827"/>
                  <a:pt x="6756426" y="1017365"/>
                  <a:pt x="6342565" y="441389"/>
                </a:cubicBezTo>
                <a:close/>
              </a:path>
            </a:pathLst>
          </a:custGeom>
          <a:solidFill>
            <a:schemeClr val="accent2"/>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E6A13F13-ADD2-E8A4-2DB4-10E147BD7EF3}"/>
              </a:ext>
            </a:extLst>
          </p:cNvPr>
          <p:cNvSpPr>
            <a:spLocks noGrp="1"/>
          </p:cNvSpPr>
          <p:nvPr>
            <p:ph type="ctrTitle"/>
          </p:nvPr>
        </p:nvSpPr>
        <p:spPr>
          <a:xfrm>
            <a:off x="2558716" y="955309"/>
            <a:ext cx="7074568" cy="2898975"/>
          </a:xfrm>
        </p:spPr>
        <p:txBody>
          <a:bodyPr>
            <a:normAutofit/>
          </a:bodyPr>
          <a:lstStyle/>
          <a:p>
            <a:r>
              <a:rPr lang="en-CN" sz="6600" dirty="0">
                <a:solidFill>
                  <a:srgbClr val="FFFFFF"/>
                </a:solidFill>
              </a:rPr>
              <a:t>FAQ</a:t>
            </a:r>
          </a:p>
        </p:txBody>
      </p:sp>
      <p:sp>
        <p:nvSpPr>
          <p:cNvPr id="3" name="Subtitle 2">
            <a:extLst>
              <a:ext uri="{FF2B5EF4-FFF2-40B4-BE49-F238E27FC236}">
                <a16:creationId xmlns:a16="http://schemas.microsoft.com/office/drawing/2014/main" id="{15F04792-87CF-9885-BC79-29A8ED1A1D69}"/>
              </a:ext>
            </a:extLst>
          </p:cNvPr>
          <p:cNvSpPr>
            <a:spLocks noGrp="1"/>
          </p:cNvSpPr>
          <p:nvPr>
            <p:ph type="subTitle" idx="1"/>
          </p:nvPr>
        </p:nvSpPr>
        <p:spPr>
          <a:xfrm>
            <a:off x="2634916" y="4533813"/>
            <a:ext cx="6930189" cy="938463"/>
          </a:xfrm>
        </p:spPr>
        <p:txBody>
          <a:bodyPr>
            <a:normAutofit/>
          </a:bodyPr>
          <a:lstStyle/>
          <a:p>
            <a:endParaRPr lang="en-CN" dirty="0">
              <a:solidFill>
                <a:srgbClr val="FFFFFF"/>
              </a:solidFill>
            </a:endParaRPr>
          </a:p>
        </p:txBody>
      </p:sp>
      <p:sp>
        <p:nvSpPr>
          <p:cNvPr id="12" name="sketch line">
            <a:extLst>
              <a:ext uri="{FF2B5EF4-FFF2-40B4-BE49-F238E27FC236}">
                <a16:creationId xmlns:a16="http://schemas.microsoft.com/office/drawing/2014/main" id="{41F77738-2AF0-4750-A0C7-F97C2C175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173498"/>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3498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30A1D-5804-37BA-C862-B100915C4C03}"/>
              </a:ext>
            </a:extLst>
          </p:cNvPr>
          <p:cNvSpPr>
            <a:spLocks noGrp="1"/>
          </p:cNvSpPr>
          <p:nvPr>
            <p:ph type="title"/>
          </p:nvPr>
        </p:nvSpPr>
        <p:spPr>
          <a:xfrm>
            <a:off x="612648" y="365125"/>
            <a:ext cx="6986015" cy="1776484"/>
          </a:xfrm>
        </p:spPr>
        <p:txBody>
          <a:bodyPr anchor="b">
            <a:normAutofit/>
          </a:bodyPr>
          <a:lstStyle/>
          <a:p>
            <a:r>
              <a:rPr lang="en-CN" sz="5400" dirty="0"/>
              <a:t>Virtual</a:t>
            </a:r>
            <a:r>
              <a:rPr lang="zh-CN" altLang="en-US" sz="5400" dirty="0"/>
              <a:t> </a:t>
            </a:r>
            <a:r>
              <a:rPr lang="en-US" altLang="zh-CN" sz="5400" dirty="0"/>
              <a:t>Thread</a:t>
            </a:r>
            <a:r>
              <a:rPr lang="zh-CN" altLang="en-US" sz="5400" dirty="0"/>
              <a:t> 时代，</a:t>
            </a:r>
            <a:r>
              <a:rPr lang="en-US" altLang="zh-CN" sz="5400" dirty="0"/>
              <a:t>suspend</a:t>
            </a:r>
            <a:r>
              <a:rPr lang="zh-CN" altLang="en-US" sz="5400" dirty="0"/>
              <a:t> 该何去何从</a:t>
            </a:r>
            <a:endParaRPr lang="en-CN" sz="5400" dirty="0"/>
          </a:p>
        </p:txBody>
      </p:sp>
      <p:pic>
        <p:nvPicPr>
          <p:cNvPr id="5" name="Picture 4">
            <a:extLst>
              <a:ext uri="{FF2B5EF4-FFF2-40B4-BE49-F238E27FC236}">
                <a16:creationId xmlns:a16="http://schemas.microsoft.com/office/drawing/2014/main" id="{91CE58D2-3EBB-BBF4-9E54-CD8FDD4F7465}"/>
              </a:ext>
            </a:extLst>
          </p:cNvPr>
          <p:cNvPicPr>
            <a:picLocks noChangeAspect="1"/>
          </p:cNvPicPr>
          <p:nvPr/>
        </p:nvPicPr>
        <p:blipFill>
          <a:blip r:embed="rId3"/>
          <a:stretch>
            <a:fillRect/>
          </a:stretch>
        </p:blipFill>
        <p:spPr>
          <a:xfrm>
            <a:off x="408157" y="3429000"/>
            <a:ext cx="8309146" cy="643957"/>
          </a:xfrm>
          <a:prstGeom prst="rect">
            <a:avLst/>
          </a:prstGeom>
        </p:spPr>
      </p:pic>
      <p:sp>
        <p:nvSpPr>
          <p:cNvPr id="14"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FA014F-14C3-6A57-45D8-48253AED76D0}"/>
              </a:ext>
            </a:extLst>
          </p:cNvPr>
          <p:cNvSpPr>
            <a:spLocks noGrp="1"/>
          </p:cNvSpPr>
          <p:nvPr>
            <p:ph idx="1"/>
          </p:nvPr>
        </p:nvSpPr>
        <p:spPr>
          <a:xfrm>
            <a:off x="612648" y="2504819"/>
            <a:ext cx="6986016" cy="3672144"/>
          </a:xfrm>
        </p:spPr>
        <p:txBody>
          <a:bodyPr>
            <a:normAutofit/>
          </a:bodyPr>
          <a:lstStyle/>
          <a:p>
            <a:r>
              <a:rPr lang="en-CN" sz="2200" dirty="0"/>
              <a:t>Loom 的性能上限远低于</a:t>
            </a:r>
            <a:r>
              <a:rPr lang="zh-CN" altLang="en-US" sz="2200" dirty="0"/>
              <a:t> </a:t>
            </a:r>
            <a:r>
              <a:rPr lang="en-US" altLang="zh-CN" sz="2200" dirty="0"/>
              <a:t>suspend</a:t>
            </a:r>
          </a:p>
          <a:p>
            <a:endParaRPr lang="en-CN" sz="2200" dirty="0"/>
          </a:p>
        </p:txBody>
      </p:sp>
      <p:pic>
        <p:nvPicPr>
          <p:cNvPr id="6" name="Picture 5">
            <a:extLst>
              <a:ext uri="{FF2B5EF4-FFF2-40B4-BE49-F238E27FC236}">
                <a16:creationId xmlns:a16="http://schemas.microsoft.com/office/drawing/2014/main" id="{C65165AE-9781-5371-407F-EFC448D5979A}"/>
              </a:ext>
            </a:extLst>
          </p:cNvPr>
          <p:cNvPicPr>
            <a:picLocks noChangeAspect="1"/>
          </p:cNvPicPr>
          <p:nvPr/>
        </p:nvPicPr>
        <p:blipFill>
          <a:blip r:embed="rId4"/>
          <a:stretch>
            <a:fillRect/>
          </a:stretch>
        </p:blipFill>
        <p:spPr>
          <a:xfrm>
            <a:off x="7598663" y="1008952"/>
            <a:ext cx="3530309" cy="1209131"/>
          </a:xfrm>
          <a:prstGeom prst="rect">
            <a:avLst/>
          </a:prstGeom>
        </p:spPr>
      </p:pic>
      <p:pic>
        <p:nvPicPr>
          <p:cNvPr id="7" name="Picture 6">
            <a:extLst>
              <a:ext uri="{FF2B5EF4-FFF2-40B4-BE49-F238E27FC236}">
                <a16:creationId xmlns:a16="http://schemas.microsoft.com/office/drawing/2014/main" id="{FCE80D7F-D5C4-C8BC-F940-E2284AD0DAC7}"/>
              </a:ext>
            </a:extLst>
          </p:cNvPr>
          <p:cNvPicPr>
            <a:picLocks noChangeAspect="1"/>
          </p:cNvPicPr>
          <p:nvPr/>
        </p:nvPicPr>
        <p:blipFill>
          <a:blip r:embed="rId5"/>
          <a:stretch>
            <a:fillRect/>
          </a:stretch>
        </p:blipFill>
        <p:spPr>
          <a:xfrm>
            <a:off x="7598663" y="4646428"/>
            <a:ext cx="3530309" cy="1103221"/>
          </a:xfrm>
          <a:prstGeom prst="rect">
            <a:avLst/>
          </a:prstGeom>
        </p:spPr>
      </p:pic>
      <p:sp>
        <p:nvSpPr>
          <p:cNvPr id="4" name="Down Arrow 3">
            <a:extLst>
              <a:ext uri="{FF2B5EF4-FFF2-40B4-BE49-F238E27FC236}">
                <a16:creationId xmlns:a16="http://schemas.microsoft.com/office/drawing/2014/main" id="{06148E79-DCCC-48EA-DF36-F30F07732DB5}"/>
              </a:ext>
            </a:extLst>
          </p:cNvPr>
          <p:cNvSpPr/>
          <p:nvPr/>
        </p:nvSpPr>
        <p:spPr>
          <a:xfrm>
            <a:off x="9212720" y="2622268"/>
            <a:ext cx="234461" cy="14169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Rectangle 7">
            <a:extLst>
              <a:ext uri="{FF2B5EF4-FFF2-40B4-BE49-F238E27FC236}">
                <a16:creationId xmlns:a16="http://schemas.microsoft.com/office/drawing/2014/main" id="{EB5A1A34-51FF-D465-9FB2-5153462A5511}"/>
              </a:ext>
            </a:extLst>
          </p:cNvPr>
          <p:cNvSpPr/>
          <p:nvPr/>
        </p:nvSpPr>
        <p:spPr>
          <a:xfrm>
            <a:off x="10401779" y="1220115"/>
            <a:ext cx="339970" cy="247187"/>
          </a:xfrm>
          <a:prstGeom prst="rect">
            <a:avLst/>
          </a:prstGeom>
          <a:solidFill>
            <a:srgbClr val="FF0000">
              <a:alpha val="20000"/>
            </a:srgb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5698D587-A673-A2B4-1B5A-F1DD39CBE7B2}"/>
              </a:ext>
            </a:extLst>
          </p:cNvPr>
          <p:cNvSpPr/>
          <p:nvPr/>
        </p:nvSpPr>
        <p:spPr>
          <a:xfrm>
            <a:off x="10231793" y="4822297"/>
            <a:ext cx="509955" cy="247187"/>
          </a:xfrm>
          <a:prstGeom prst="rect">
            <a:avLst/>
          </a:prstGeom>
          <a:solidFill>
            <a:srgbClr val="0070C0">
              <a:alpha val="20000"/>
            </a:srgbClr>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8353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Rectangle 922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C76831-BD2A-97B0-7329-351EFDA79192}"/>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4800"/>
              <a:t>与</a:t>
            </a:r>
            <a:r>
              <a:rPr lang="en-US" altLang="zh-CN" sz="4800"/>
              <a:t> Spring  IoC</a:t>
            </a:r>
            <a:r>
              <a:rPr lang="zh-CN" altLang="en-US" sz="4800"/>
              <a:t>的兼容性</a:t>
            </a:r>
            <a:endParaRPr lang="en-US" sz="4800"/>
          </a:p>
        </p:txBody>
      </p:sp>
      <p:sp>
        <p:nvSpPr>
          <p:cNvPr id="9225"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985AD25-4131-C7FC-3062-EC9DF4C53AD5}"/>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200">
                <a:hlinkClick r:id="rId3"/>
              </a:rPr>
              <a:t>KEEP/proposals/context-receivers.md at master · Kotlin/KEEP (github.com)</a:t>
            </a:r>
            <a:endParaRPr lang="en-US" sz="2200"/>
          </a:p>
        </p:txBody>
      </p:sp>
      <p:pic>
        <p:nvPicPr>
          <p:cNvPr id="9218" name="Picture 2" descr="寄了网络用语是什么意思 寄了呀这个梗从哪出来的 寄了表情包">
            <a:extLst>
              <a:ext uri="{FF2B5EF4-FFF2-40B4-BE49-F238E27FC236}">
                <a16:creationId xmlns:a16="http://schemas.microsoft.com/office/drawing/2014/main" id="{E3B21326-46DB-DB2D-CA24-0675A715501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338278" y="2569464"/>
            <a:ext cx="3724243" cy="36789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github.com/Kotlin/KEEP/blob/master/proposals/context-receivers.md&#10;">
            <a:hlinkClick r:id="rId5"/>
            <a:extLst>
              <a:ext uri="{FF2B5EF4-FFF2-40B4-BE49-F238E27FC236}">
                <a16:creationId xmlns:a16="http://schemas.microsoft.com/office/drawing/2014/main" id="{0AAA1E51-75BD-55A6-58E2-031A943E6DF8}"/>
              </a:ext>
            </a:extLst>
          </p:cNvPr>
          <p:cNvPicPr>
            <a:picLocks noChangeAspect="1"/>
          </p:cNvPicPr>
          <p:nvPr/>
        </p:nvPicPr>
        <p:blipFill>
          <a:blip r:embed="rId6"/>
          <a:stretch>
            <a:fillRect/>
          </a:stretch>
        </p:blipFill>
        <p:spPr>
          <a:xfrm>
            <a:off x="6254496" y="3595550"/>
            <a:ext cx="5468112" cy="1626763"/>
          </a:xfrm>
          <a:prstGeom prst="rect">
            <a:avLst/>
          </a:prstGeom>
        </p:spPr>
      </p:pic>
    </p:spTree>
    <p:extLst>
      <p:ext uri="{BB962C8B-B14F-4D97-AF65-F5344CB8AC3E}">
        <p14:creationId xmlns:p14="http://schemas.microsoft.com/office/powerpoint/2010/main" val="81436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ppt_x"/>
                                          </p:val>
                                        </p:tav>
                                        <p:tav tm="100000">
                                          <p:val>
                                            <p:strVal val="#ppt_x"/>
                                          </p:val>
                                        </p:tav>
                                      </p:tavLst>
                                    </p:anim>
                                    <p:anim calcmode="lin" valueType="num">
                                      <p:cBhvr additive="base">
                                        <p:cTn id="8" dur="500" fill="hold"/>
                                        <p:tgtEl>
                                          <p:spTgt spid="92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8F8DB-65FB-2B70-DAE4-14B4410412A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函数着色问题</a:t>
            </a:r>
          </a:p>
        </p:txBody>
      </p:sp>
      <p:sp>
        <p:nvSpPr>
          <p:cNvPr id="820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olored Functions Are Good, Actually">
            <a:extLst>
              <a:ext uri="{FF2B5EF4-FFF2-40B4-BE49-F238E27FC236}">
                <a16:creationId xmlns:a16="http://schemas.microsoft.com/office/drawing/2014/main" id="{DA26057B-FA71-8047-73A4-C134B8A7066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530466"/>
            <a:ext cx="7214616" cy="3769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565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78550-6D33-8DCB-E4B0-2B188D06DD4D}"/>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altLang="zh-CN" sz="2900" kern="1200">
                <a:solidFill>
                  <a:schemeClr val="tx1"/>
                </a:solidFill>
                <a:latin typeface="+mj-lt"/>
                <a:ea typeface="+mj-ea"/>
                <a:cs typeface="+mj-cs"/>
              </a:rPr>
              <a:t>Spring</a:t>
            </a:r>
            <a:r>
              <a:rPr lang="zh-CN" altLang="en-US" sz="2900" kern="1200" dirty="0">
                <a:solidFill>
                  <a:schemeClr val="tx1"/>
                </a:solidFill>
                <a:effectLst/>
                <a:latin typeface="+mj-lt"/>
                <a:ea typeface="+mj-ea"/>
                <a:cs typeface="+mj-cs"/>
              </a:rPr>
              <a:t>甚至都不是首选！这真是划时代的。</a:t>
            </a:r>
            <a:br>
              <a:rPr lang="zh-CN" altLang="en-US" sz="2900" kern="1200" dirty="0">
                <a:solidFill>
                  <a:schemeClr val="tx1"/>
                </a:solidFill>
                <a:effectLst/>
                <a:latin typeface="+mj-lt"/>
                <a:ea typeface="+mj-ea"/>
                <a:cs typeface="+mj-cs"/>
              </a:rPr>
            </a:br>
            <a:br>
              <a:rPr lang="zh-CN" altLang="en-US" sz="2900" kern="1200" dirty="0">
                <a:solidFill>
                  <a:schemeClr val="tx1"/>
                </a:solidFill>
                <a:effectLst/>
                <a:latin typeface="+mj-lt"/>
                <a:ea typeface="+mj-ea"/>
                <a:cs typeface="+mj-cs"/>
              </a:rPr>
            </a:br>
            <a:br>
              <a:rPr lang="zh-CN" altLang="en-US" sz="2900" kern="1200" dirty="0">
                <a:solidFill>
                  <a:schemeClr val="tx1"/>
                </a:solidFill>
                <a:effectLst/>
                <a:latin typeface="+mj-lt"/>
                <a:ea typeface="+mj-ea"/>
                <a:cs typeface="+mj-cs"/>
              </a:rPr>
            </a:br>
            <a:r>
              <a:rPr lang="en-US" sz="2900" kern="1200" dirty="0">
                <a:solidFill>
                  <a:schemeClr val="tx1"/>
                </a:solidFill>
                <a:effectLst/>
                <a:latin typeface="+mj-lt"/>
                <a:ea typeface="+mj-ea"/>
                <a:cs typeface="+mj-cs"/>
              </a:rPr>
              <a:t>Kotlin </a:t>
            </a:r>
            <a:r>
              <a:rPr lang="zh-CN" altLang="en-US" sz="2900" kern="1200" dirty="0">
                <a:solidFill>
                  <a:schemeClr val="tx1"/>
                </a:solidFill>
                <a:effectLst/>
                <a:latin typeface="+mj-lt"/>
                <a:ea typeface="+mj-ea"/>
                <a:cs typeface="+mj-cs"/>
              </a:rPr>
              <a:t>做到了 </a:t>
            </a:r>
            <a:r>
              <a:rPr lang="en-US" sz="2900" kern="1200" dirty="0">
                <a:solidFill>
                  <a:schemeClr val="tx1"/>
                </a:solidFill>
                <a:effectLst/>
                <a:latin typeface="+mj-lt"/>
                <a:ea typeface="+mj-ea"/>
                <a:cs typeface="+mj-cs"/>
              </a:rPr>
              <a:t>Scala </a:t>
            </a:r>
            <a:r>
              <a:rPr lang="zh-CN" altLang="en-US" sz="2900" kern="1200" dirty="0">
                <a:solidFill>
                  <a:schemeClr val="tx1"/>
                </a:solidFill>
                <a:effectLst/>
                <a:latin typeface="+mj-lt"/>
                <a:ea typeface="+mj-ea"/>
                <a:cs typeface="+mj-cs"/>
              </a:rPr>
              <a:t>从未实现的事情。在一个 </a:t>
            </a:r>
            <a:r>
              <a:rPr lang="en-US" sz="2900" kern="1200" dirty="0">
                <a:solidFill>
                  <a:schemeClr val="tx1"/>
                </a:solidFill>
                <a:effectLst/>
                <a:latin typeface="+mj-lt"/>
                <a:ea typeface="+mj-ea"/>
                <a:cs typeface="+mj-cs"/>
              </a:rPr>
              <a:t>Spring </a:t>
            </a:r>
            <a:r>
              <a:rPr lang="zh-CN" altLang="en-US" sz="2900" kern="1200" dirty="0">
                <a:solidFill>
                  <a:schemeClr val="tx1"/>
                </a:solidFill>
                <a:effectLst/>
                <a:latin typeface="+mj-lt"/>
                <a:ea typeface="+mj-ea"/>
                <a:cs typeface="+mj-cs"/>
              </a:rPr>
              <a:t>真正可以全力以赴的领域，与 </a:t>
            </a:r>
            <a:r>
              <a:rPr lang="en-US" sz="2900" kern="1200" dirty="0">
                <a:solidFill>
                  <a:schemeClr val="tx1"/>
                </a:solidFill>
                <a:effectLst/>
                <a:latin typeface="+mj-lt"/>
                <a:ea typeface="+mj-ea"/>
                <a:cs typeface="+mj-cs"/>
              </a:rPr>
              <a:t>Spring </a:t>
            </a:r>
            <a:r>
              <a:rPr lang="zh-CN" altLang="en-US" sz="2900" kern="1200" dirty="0">
                <a:solidFill>
                  <a:schemeClr val="tx1"/>
                </a:solidFill>
                <a:effectLst/>
                <a:latin typeface="+mj-lt"/>
                <a:ea typeface="+mj-ea"/>
                <a:cs typeface="+mj-cs"/>
              </a:rPr>
              <a:t>进行正面竞争！</a:t>
            </a:r>
            <a:br>
              <a:rPr lang="zh-CN" altLang="en-US" sz="2900" kern="1200" dirty="0">
                <a:solidFill>
                  <a:schemeClr val="tx1"/>
                </a:solidFill>
                <a:effectLst/>
                <a:latin typeface="+mj-lt"/>
                <a:ea typeface="+mj-ea"/>
                <a:cs typeface="+mj-cs"/>
              </a:rPr>
            </a:br>
            <a:endParaRPr lang="en-US" sz="2900" kern="1200" dirty="0">
              <a:solidFill>
                <a:schemeClr val="tx1"/>
              </a:solidFill>
              <a:latin typeface="+mj-lt"/>
              <a:ea typeface="+mj-ea"/>
              <a:cs typeface="+mj-cs"/>
            </a:endParaRPr>
          </a:p>
        </p:txBody>
      </p:sp>
      <p:sp>
        <p:nvSpPr>
          <p:cNvPr id="24" name="Rectangle 2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75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2B8CD-7176-8E81-5DE2-19ABDC644D7B}"/>
              </a:ext>
            </a:extLst>
          </p:cNvPr>
          <p:cNvSpPr>
            <a:spLocks noGrp="1"/>
          </p:cNvSpPr>
          <p:nvPr>
            <p:ph type="title"/>
          </p:nvPr>
        </p:nvSpPr>
        <p:spPr>
          <a:xfrm>
            <a:off x="630936" y="639520"/>
            <a:ext cx="3429000" cy="1719072"/>
          </a:xfrm>
        </p:spPr>
        <p:txBody>
          <a:bodyPr anchor="b">
            <a:normAutofit/>
          </a:bodyPr>
          <a:lstStyle/>
          <a:p>
            <a:r>
              <a:rPr lang="en-CN" sz="4200"/>
              <a:t>如何迁移老代码到</a:t>
            </a:r>
            <a:r>
              <a:rPr lang="zh-CN" altLang="en-US" sz="4200"/>
              <a:t> </a:t>
            </a:r>
            <a:r>
              <a:rPr lang="en-US" altLang="zh-CN" sz="4200"/>
              <a:t>suspend</a:t>
            </a:r>
            <a:endParaRPr lang="en-CN" sz="4200" dirty="0"/>
          </a:p>
        </p:txBody>
      </p:sp>
      <p:sp>
        <p:nvSpPr>
          <p:cNvPr id="717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058638-1C69-83CB-D656-51D13D14BC1D}"/>
              </a:ext>
            </a:extLst>
          </p:cNvPr>
          <p:cNvSpPr>
            <a:spLocks noGrp="1"/>
          </p:cNvSpPr>
          <p:nvPr>
            <p:ph idx="1"/>
          </p:nvPr>
        </p:nvSpPr>
        <p:spPr>
          <a:xfrm>
            <a:off x="630936" y="2807208"/>
            <a:ext cx="3429000" cy="3410712"/>
          </a:xfrm>
        </p:spPr>
        <p:txBody>
          <a:bodyPr anchor="t">
            <a:normAutofit/>
          </a:bodyPr>
          <a:lstStyle/>
          <a:p>
            <a:r>
              <a:rPr lang="en-CN" sz="2200"/>
              <a:t>如果你问出这个问题</a:t>
            </a:r>
            <a:r>
              <a:rPr lang="zh-CN" altLang="en-US" sz="2200"/>
              <a:t>，那我建议你慎重</a:t>
            </a:r>
            <a:endParaRPr lang="en-US" altLang="zh-CN" sz="2200"/>
          </a:p>
          <a:p>
            <a:r>
              <a:rPr lang="en-US" sz="2000" kern="1200">
                <a:solidFill>
                  <a:schemeClr val="tx1"/>
                </a:solidFill>
                <a:latin typeface="+mn-lt"/>
                <a:ea typeface="+mn-ea"/>
                <a:cs typeface="+mn-cs"/>
                <a:hlinkClick r:id="rId3"/>
              </a:rPr>
              <a:t>thread-pools.md (github.com)</a:t>
            </a:r>
            <a:endParaRPr lang="en-US" sz="2000" kern="1200">
              <a:solidFill>
                <a:schemeClr val="tx1"/>
              </a:solidFill>
              <a:latin typeface="+mn-lt"/>
              <a:ea typeface="+mn-ea"/>
              <a:cs typeface="+mn-cs"/>
            </a:endParaRPr>
          </a:p>
          <a:p>
            <a:endParaRPr lang="en-CN" sz="2200" dirty="0"/>
          </a:p>
        </p:txBody>
      </p:sp>
      <p:pic>
        <p:nvPicPr>
          <p:cNvPr id="7170" name="Picture 2" descr="达咩吴京表情包一览_打咩吴京表情包大全_3DM手游">
            <a:extLst>
              <a:ext uri="{FF2B5EF4-FFF2-40B4-BE49-F238E27FC236}">
                <a16:creationId xmlns:a16="http://schemas.microsoft.com/office/drawing/2014/main" id="{386CF19D-B1F5-8164-2E6F-43DB75DD09A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17236" y="640080"/>
            <a:ext cx="5577840"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3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anim calcmode="lin" valueType="num">
                                      <p:cBhvr additive="base">
                                        <p:cTn id="11" dur="500" fill="hold"/>
                                        <p:tgtEl>
                                          <p:spTgt spid="7170"/>
                                        </p:tgtEl>
                                        <p:attrNameLst>
                                          <p:attrName>ppt_x</p:attrName>
                                        </p:attrNameLst>
                                      </p:cBhvr>
                                      <p:tavLst>
                                        <p:tav tm="0">
                                          <p:val>
                                            <p:strVal val="#ppt_x"/>
                                          </p:val>
                                        </p:tav>
                                        <p:tav tm="100000">
                                          <p:val>
                                            <p:strVal val="#ppt_x"/>
                                          </p:val>
                                        </p:tav>
                                      </p:tavLst>
                                    </p:anim>
                                    <p:anim calcmode="lin" valueType="num">
                                      <p:cBhvr additive="base">
                                        <p:cTn id="12"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DE6721-A17B-A768-F5ED-E40C323824FD}"/>
              </a:ext>
            </a:extLst>
          </p:cNvPr>
          <p:cNvSpPr>
            <a:spLocks noGrp="1"/>
          </p:cNvSpPr>
          <p:nvPr>
            <p:ph type="title"/>
          </p:nvPr>
        </p:nvSpPr>
        <p:spPr>
          <a:xfrm>
            <a:off x="838200" y="557188"/>
            <a:ext cx="10515600" cy="1133499"/>
          </a:xfrm>
        </p:spPr>
        <p:txBody>
          <a:bodyPr>
            <a:normAutofit/>
          </a:bodyPr>
          <a:lstStyle/>
          <a:p>
            <a:pPr algn="ctr"/>
            <a:r>
              <a:rPr lang="en-CN" sz="5200" dirty="0"/>
              <a:t>如何迁移老代码到</a:t>
            </a:r>
            <a:r>
              <a:rPr lang="zh-CN" altLang="en-US" sz="5200" dirty="0"/>
              <a:t> </a:t>
            </a:r>
            <a:r>
              <a:rPr lang="en-US" altLang="zh-CN" sz="5200" dirty="0"/>
              <a:t>context</a:t>
            </a:r>
            <a:r>
              <a:rPr lang="zh-CN" altLang="en-US" sz="5200" dirty="0"/>
              <a:t> </a:t>
            </a:r>
            <a:r>
              <a:rPr lang="en-US" altLang="zh-CN" sz="5200" dirty="0"/>
              <a:t>receivers</a:t>
            </a:r>
            <a:endParaRPr lang="en-CN" sz="5200" dirty="0"/>
          </a:p>
        </p:txBody>
      </p:sp>
      <p:graphicFrame>
        <p:nvGraphicFramePr>
          <p:cNvPr id="15" name="Content Placeholder 2">
            <a:extLst>
              <a:ext uri="{FF2B5EF4-FFF2-40B4-BE49-F238E27FC236}">
                <a16:creationId xmlns:a16="http://schemas.microsoft.com/office/drawing/2014/main" id="{EB997B5F-0B34-D3CF-6493-31824F89FA36}"/>
              </a:ext>
            </a:extLst>
          </p:cNvPr>
          <p:cNvGraphicFramePr>
            <a:graphicFrameLocks noGrp="1"/>
          </p:cNvGraphicFramePr>
          <p:nvPr>
            <p:ph idx="1"/>
            <p:extLst>
              <p:ext uri="{D42A27DB-BD31-4B8C-83A1-F6EECF244321}">
                <p14:modId xmlns:p14="http://schemas.microsoft.com/office/powerpoint/2010/main" val="108198302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3764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A1F744-B68D-FE2F-A56D-C8E5ADF4ECAB}"/>
              </a:ext>
            </a:extLst>
          </p:cNvPr>
          <p:cNvPicPr>
            <a:picLocks noChangeAspect="1"/>
          </p:cNvPicPr>
          <p:nvPr/>
        </p:nvPicPr>
        <p:blipFill rotWithShape="1">
          <a:blip r:embed="rId3"/>
          <a:srcRect t="4574" r="-1" b="10403"/>
          <a:stretch/>
        </p:blipFill>
        <p:spPr>
          <a:xfrm>
            <a:off x="7816130" y="-2"/>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5" name="Picture 4">
            <a:extLst>
              <a:ext uri="{FF2B5EF4-FFF2-40B4-BE49-F238E27FC236}">
                <a16:creationId xmlns:a16="http://schemas.microsoft.com/office/drawing/2014/main" id="{247B2E71-FBBD-2BA3-9E55-6D9A29C1CAF9}"/>
              </a:ext>
            </a:extLst>
          </p:cNvPr>
          <p:cNvPicPr>
            <a:picLocks noChangeAspect="1"/>
          </p:cNvPicPr>
          <p:nvPr/>
        </p:nvPicPr>
        <p:blipFill rotWithShape="1">
          <a:blip r:embed="rId4"/>
          <a:srcRect l="398" r="1885"/>
          <a:stretch/>
        </p:blipFill>
        <p:spPr>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p:spPr>
      </p:pic>
      <p:sp useBgFill="1">
        <p:nvSpPr>
          <p:cNvPr id="17" name="Freeform: Shape 11">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082CE1-CD82-B04A-9F7C-C4CB6FB6D790}"/>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a:solidFill>
                  <a:schemeClr val="tx1"/>
                </a:solidFill>
                <a:latin typeface="+mj-lt"/>
                <a:ea typeface="+mj-ea"/>
                <a:cs typeface="+mj-cs"/>
              </a:rPr>
              <a:t>Contact</a:t>
            </a:r>
            <a:r>
              <a:rPr lang="en-US" altLang="zh-CN" sz="4000" kern="1200">
                <a:solidFill>
                  <a:schemeClr val="tx1"/>
                </a:solidFill>
                <a:latin typeface="+mj-lt"/>
                <a:ea typeface="+mj-ea"/>
                <a:cs typeface="+mj-cs"/>
              </a:rPr>
              <a:t> me</a:t>
            </a:r>
            <a:endParaRPr lang="en-US" sz="4000" kern="1200">
              <a:solidFill>
                <a:schemeClr val="tx1"/>
              </a:solidFill>
              <a:latin typeface="+mj-lt"/>
              <a:ea typeface="+mj-ea"/>
              <a:cs typeface="+mj-cs"/>
            </a:endParaRPr>
          </a:p>
        </p:txBody>
      </p:sp>
      <p:sp>
        <p:nvSpPr>
          <p:cNvPr id="16" name="Rectangle 15">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18" name="Rectangle 17">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806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A39ADBCA-CBAF-E5DC-7C20-9AD005AE4EE3}"/>
              </a:ext>
            </a:extLst>
          </p:cNvPr>
          <p:cNvGraphicFramePr>
            <a:graphicFrameLocks noGrp="1"/>
          </p:cNvGraphicFramePr>
          <p:nvPr>
            <p:ph idx="1"/>
            <p:extLst>
              <p:ext uri="{D42A27DB-BD31-4B8C-83A1-F6EECF244321}">
                <p14:modId xmlns:p14="http://schemas.microsoft.com/office/powerpoint/2010/main" val="1392943594"/>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2EE65742-0CF8-7D59-6127-A16D26B3F860}"/>
              </a:ext>
            </a:extLst>
          </p:cNvPr>
          <p:cNvSpPr>
            <a:spLocks noGrp="1"/>
          </p:cNvSpPr>
          <p:nvPr>
            <p:ph type="title"/>
          </p:nvPr>
        </p:nvSpPr>
        <p:spPr/>
        <p:txBody>
          <a:bodyPr/>
          <a:lstStyle/>
          <a:p>
            <a:r>
              <a:rPr lang="en-CN" dirty="0"/>
              <a:t>Kotlin</a:t>
            </a:r>
            <a:r>
              <a:rPr lang="zh-CN" altLang="en-US" dirty="0"/>
              <a:t> 定位</a:t>
            </a:r>
            <a:endParaRPr lang="en-CN" dirty="0"/>
          </a:p>
        </p:txBody>
      </p:sp>
      <p:sp>
        <p:nvSpPr>
          <p:cNvPr id="11" name="TextBox 10">
            <a:extLst>
              <a:ext uri="{FF2B5EF4-FFF2-40B4-BE49-F238E27FC236}">
                <a16:creationId xmlns:a16="http://schemas.microsoft.com/office/drawing/2014/main" id="{6E8D8E5B-EB12-37FE-43B4-6D0BE227CD0D}"/>
              </a:ext>
            </a:extLst>
          </p:cNvPr>
          <p:cNvSpPr txBox="1"/>
          <p:nvPr/>
        </p:nvSpPr>
        <p:spPr>
          <a:xfrm>
            <a:off x="5542002" y="6311900"/>
            <a:ext cx="1107996" cy="369332"/>
          </a:xfrm>
          <a:prstGeom prst="rect">
            <a:avLst/>
          </a:prstGeom>
          <a:noFill/>
        </p:spPr>
        <p:txBody>
          <a:bodyPr wrap="none" rtlCol="0">
            <a:spAutoFit/>
          </a:bodyPr>
          <a:lstStyle/>
          <a:p>
            <a:r>
              <a:rPr lang="en-CN" dirty="0"/>
              <a:t>学习成本</a:t>
            </a:r>
          </a:p>
        </p:txBody>
      </p:sp>
      <p:pic>
        <p:nvPicPr>
          <p:cNvPr id="1026" name="Picture 2" descr="K for Kotlin: Kotlin Logo&quot; Sticker for Sale by hellkni9ht | Language logo,  Data science, ? logo">
            <a:extLst>
              <a:ext uri="{FF2B5EF4-FFF2-40B4-BE49-F238E27FC236}">
                <a16:creationId xmlns:a16="http://schemas.microsoft.com/office/drawing/2014/main" id="{77804577-CADD-C39F-874B-122DD9195D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4088" y="6906867"/>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ypeScript — Vikipediya">
            <a:extLst>
              <a:ext uri="{FF2B5EF4-FFF2-40B4-BE49-F238E27FC236}">
                <a16:creationId xmlns:a16="http://schemas.microsoft.com/office/drawing/2014/main" id="{7423E502-DAC6-C768-ABA6-6FFF47B82C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1002" y="3790122"/>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Month's Biggest Tech Advancements You Should Know About - Haneke Design">
            <a:extLst>
              <a:ext uri="{FF2B5EF4-FFF2-40B4-BE49-F238E27FC236}">
                <a16:creationId xmlns:a16="http://schemas.microsoft.com/office/drawing/2014/main" id="{ACEDB2A9-C5F9-8B6D-6500-1BFF3FE89C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002" y="3274185"/>
            <a:ext cx="381000" cy="381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scala logo&quot; Sticker for Sale by gook78 | Redbubble">
            <a:extLst>
              <a:ext uri="{FF2B5EF4-FFF2-40B4-BE49-F238E27FC236}">
                <a16:creationId xmlns:a16="http://schemas.microsoft.com/office/drawing/2014/main" id="{9782C4FA-99C6-8585-92FB-A6F598F6A3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43730" y="2966003"/>
            <a:ext cx="503583" cy="50358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askell Logo&quot; iPad Case &amp; Skin for Sale by lazaronijunior | Redbubble">
            <a:extLst>
              <a:ext uri="{FF2B5EF4-FFF2-40B4-BE49-F238E27FC236}">
                <a16:creationId xmlns:a16="http://schemas.microsoft.com/office/drawing/2014/main" id="{A0407863-64CE-CF76-0316-CB0E8F4642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5163" y="2828960"/>
            <a:ext cx="365125" cy="365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1EE9639-64D1-96F6-AE5A-87A1801F90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47313" y="3039235"/>
            <a:ext cx="304110" cy="304110"/>
          </a:xfrm>
          <a:prstGeom prst="rect">
            <a:avLst/>
          </a:prstGeom>
          <a:solidFill>
            <a:schemeClr val="bg1"/>
          </a:solidFill>
        </p:spPr>
      </p:pic>
      <p:pic>
        <p:nvPicPr>
          <p:cNvPr id="1038" name="Picture 14">
            <a:extLst>
              <a:ext uri="{FF2B5EF4-FFF2-40B4-BE49-F238E27FC236}">
                <a16:creationId xmlns:a16="http://schemas.microsoft.com/office/drawing/2014/main" id="{D7A0C15F-755E-CA9B-45C1-859246ED6B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64565" y="5088835"/>
            <a:ext cx="341243" cy="34124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ava, logo, logos icon - Free download on Iconfinder">
            <a:extLst>
              <a:ext uri="{FF2B5EF4-FFF2-40B4-BE49-F238E27FC236}">
                <a16:creationId xmlns:a16="http://schemas.microsoft.com/office/drawing/2014/main" id="{A3174F8B-C4F9-9E22-5685-E4DDEE2322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79236" y="4183270"/>
            <a:ext cx="981766" cy="981766"/>
          </a:xfrm>
          <a:prstGeom prst="rect">
            <a:avLst/>
          </a:prstGeom>
          <a:solidFill>
            <a:schemeClr val="bg1"/>
          </a:solidFill>
        </p:spPr>
      </p:pic>
      <p:pic>
        <p:nvPicPr>
          <p:cNvPr id="3" name="Picture 2" descr="Free Vectors | collapsing building">
            <a:extLst>
              <a:ext uri="{FF2B5EF4-FFF2-40B4-BE49-F238E27FC236}">
                <a16:creationId xmlns:a16="http://schemas.microsoft.com/office/drawing/2014/main" id="{14BC0128-9427-B5A8-48DA-217BD42ABD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108" y="5494609"/>
            <a:ext cx="813600" cy="813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hield Generic color lineal-color icon">
            <a:extLst>
              <a:ext uri="{FF2B5EF4-FFF2-40B4-BE49-F238E27FC236}">
                <a16:creationId xmlns:a16="http://schemas.microsoft.com/office/drawing/2014/main" id="{EB0751D4-C42B-BBF5-F804-5769E16705F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08" y="2015360"/>
            <a:ext cx="813600" cy="8136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rehistoric man - Free people icons">
            <a:extLst>
              <a:ext uri="{FF2B5EF4-FFF2-40B4-BE49-F238E27FC236}">
                <a16:creationId xmlns:a16="http://schemas.microsoft.com/office/drawing/2014/main" id="{87E8B32F-383F-053D-8530-0343B5BA14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54647" y="6017829"/>
            <a:ext cx="813600" cy="81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instein Vector Art &amp; Graphics | freevector.com">
            <a:extLst>
              <a:ext uri="{FF2B5EF4-FFF2-40B4-BE49-F238E27FC236}">
                <a16:creationId xmlns:a16="http://schemas.microsoft.com/office/drawing/2014/main" id="{4FE08FD1-1C97-8141-635A-6416D0C3944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23753" y="6017829"/>
            <a:ext cx="813600" cy="81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896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1E01-D9B2-9B10-4703-FC664884CCDB}"/>
              </a:ext>
            </a:extLst>
          </p:cNvPr>
          <p:cNvSpPr>
            <a:spLocks noGrp="1"/>
          </p:cNvSpPr>
          <p:nvPr>
            <p:ph type="title"/>
          </p:nvPr>
        </p:nvSpPr>
        <p:spPr/>
        <p:txBody>
          <a:bodyPr/>
          <a:lstStyle/>
          <a:p>
            <a:r>
              <a:rPr lang="en-CN" dirty="0"/>
              <a:t>案例</a:t>
            </a:r>
          </a:p>
        </p:txBody>
      </p:sp>
      <p:sp>
        <p:nvSpPr>
          <p:cNvPr id="3" name="Content Placeholder 2">
            <a:extLst>
              <a:ext uri="{FF2B5EF4-FFF2-40B4-BE49-F238E27FC236}">
                <a16:creationId xmlns:a16="http://schemas.microsoft.com/office/drawing/2014/main" id="{6B959E1D-EF3D-6684-38D3-B0391328767E}"/>
              </a:ext>
            </a:extLst>
          </p:cNvPr>
          <p:cNvSpPr>
            <a:spLocks noGrp="1"/>
          </p:cNvSpPr>
          <p:nvPr>
            <p:ph idx="1"/>
          </p:nvPr>
        </p:nvSpPr>
        <p:spPr/>
        <p:txBody>
          <a:bodyPr/>
          <a:lstStyle/>
          <a:p>
            <a:r>
              <a:rPr lang="en-CN" dirty="0"/>
              <a:t>小明和依赖注入</a:t>
            </a:r>
          </a:p>
          <a:p>
            <a:endParaRPr lang="en-CN" dirty="0"/>
          </a:p>
        </p:txBody>
      </p:sp>
    </p:spTree>
    <p:extLst>
      <p:ext uri="{BB962C8B-B14F-4D97-AF65-F5344CB8AC3E}">
        <p14:creationId xmlns:p14="http://schemas.microsoft.com/office/powerpoint/2010/main" val="19594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1D186-38AA-1EBD-E3DF-4F2FAB1E54BB}"/>
              </a:ext>
            </a:extLst>
          </p:cNvPr>
          <p:cNvSpPr>
            <a:spLocks noGrp="1"/>
          </p:cNvSpPr>
          <p:nvPr>
            <p:ph type="title"/>
          </p:nvPr>
        </p:nvSpPr>
        <p:spPr/>
        <p:txBody>
          <a:bodyPr/>
          <a:lstStyle/>
          <a:p>
            <a:r>
              <a:rPr lang="en-CN" dirty="0"/>
              <a:t>最后小明得到了</a:t>
            </a:r>
          </a:p>
        </p:txBody>
      </p:sp>
      <p:pic>
        <p:nvPicPr>
          <p:cNvPr id="4" name="Content Placeholder 3">
            <a:extLst>
              <a:ext uri="{FF2B5EF4-FFF2-40B4-BE49-F238E27FC236}">
                <a16:creationId xmlns:a16="http://schemas.microsoft.com/office/drawing/2014/main" id="{85EFEFC4-5272-6CA6-11B9-A4C680376ABF}"/>
              </a:ext>
            </a:extLst>
          </p:cNvPr>
          <p:cNvPicPr>
            <a:picLocks noGrp="1" noChangeAspect="1"/>
          </p:cNvPicPr>
          <p:nvPr>
            <p:ph idx="1"/>
          </p:nvPr>
        </p:nvPicPr>
        <p:blipFill>
          <a:blip r:embed="rId3"/>
          <a:stretch>
            <a:fillRect/>
          </a:stretch>
        </p:blipFill>
        <p:spPr>
          <a:xfrm>
            <a:off x="2956131" y="1690688"/>
            <a:ext cx="6279738" cy="10319235"/>
          </a:xfrm>
          <a:prstGeom prst="rect">
            <a:avLst/>
          </a:prstGeom>
        </p:spPr>
      </p:pic>
    </p:spTree>
    <p:extLst>
      <p:ext uri="{BB962C8B-B14F-4D97-AF65-F5344CB8AC3E}">
        <p14:creationId xmlns:p14="http://schemas.microsoft.com/office/powerpoint/2010/main" val="363335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2.59259E-6 L 0 -0.75231 " pathEditMode="relative" rAng="0" ptsTypes="AA">
                                      <p:cBhvr>
                                        <p:cTn id="6" dur="5000" fill="hold"/>
                                        <p:tgtEl>
                                          <p:spTgt spid="4"/>
                                        </p:tgtEl>
                                        <p:attrNameLst>
                                          <p:attrName>ppt_x</p:attrName>
                                          <p:attrName>ppt_y</p:attrName>
                                        </p:attrNameLst>
                                      </p:cBhvr>
                                      <p:rCtr x="0" y="-37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F5FA-E7F7-F80B-B94F-84D8D55853E9}"/>
              </a:ext>
            </a:extLst>
          </p:cNvPr>
          <p:cNvSpPr>
            <a:spLocks noGrp="1"/>
          </p:cNvSpPr>
          <p:nvPr>
            <p:ph type="title"/>
          </p:nvPr>
        </p:nvSpPr>
        <p:spPr/>
        <p:txBody>
          <a:bodyPr/>
          <a:lstStyle/>
          <a:p>
            <a:r>
              <a:rPr lang="en-CN" dirty="0"/>
              <a:t>问题根源</a:t>
            </a:r>
          </a:p>
        </p:txBody>
      </p:sp>
      <p:pic>
        <p:nvPicPr>
          <p:cNvPr id="4" name="Content Placeholder 3">
            <a:extLst>
              <a:ext uri="{FF2B5EF4-FFF2-40B4-BE49-F238E27FC236}">
                <a16:creationId xmlns:a16="http://schemas.microsoft.com/office/drawing/2014/main" id="{75E33838-6C49-68CE-7455-D07962430709}"/>
              </a:ext>
            </a:extLst>
          </p:cNvPr>
          <p:cNvPicPr>
            <a:picLocks noGrp="1" noChangeAspect="1"/>
          </p:cNvPicPr>
          <p:nvPr>
            <p:ph idx="1"/>
          </p:nvPr>
        </p:nvPicPr>
        <p:blipFill>
          <a:blip r:embed="rId3"/>
          <a:stretch>
            <a:fillRect/>
          </a:stretch>
        </p:blipFill>
        <p:spPr>
          <a:xfrm>
            <a:off x="838200" y="1690688"/>
            <a:ext cx="7289800" cy="3848100"/>
          </a:xfrm>
          <a:prstGeom prst="rect">
            <a:avLst/>
          </a:prstGeom>
        </p:spPr>
      </p:pic>
      <p:sp>
        <p:nvSpPr>
          <p:cNvPr id="5" name="Rectangle 4">
            <a:extLst>
              <a:ext uri="{FF2B5EF4-FFF2-40B4-BE49-F238E27FC236}">
                <a16:creationId xmlns:a16="http://schemas.microsoft.com/office/drawing/2014/main" id="{F2A7B2B6-5FC1-A506-293B-A35E01E98170}"/>
              </a:ext>
            </a:extLst>
          </p:cNvPr>
          <p:cNvSpPr/>
          <p:nvPr/>
        </p:nvSpPr>
        <p:spPr>
          <a:xfrm>
            <a:off x="1557338" y="2391508"/>
            <a:ext cx="6386512" cy="1037492"/>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5">
            <a:extLst>
              <a:ext uri="{FF2B5EF4-FFF2-40B4-BE49-F238E27FC236}">
                <a16:creationId xmlns:a16="http://schemas.microsoft.com/office/drawing/2014/main" id="{F107B12D-81EB-1017-1DE0-8DA7FB40C805}"/>
              </a:ext>
            </a:extLst>
          </p:cNvPr>
          <p:cNvSpPr/>
          <p:nvPr/>
        </p:nvSpPr>
        <p:spPr>
          <a:xfrm>
            <a:off x="1557338" y="3729037"/>
            <a:ext cx="6570662" cy="1157287"/>
          </a:xfrm>
          <a:prstGeom prst="rect">
            <a:avLst/>
          </a:prstGeom>
          <a:solidFill>
            <a:schemeClr val="tx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6">
            <a:extLst>
              <a:ext uri="{FF2B5EF4-FFF2-40B4-BE49-F238E27FC236}">
                <a16:creationId xmlns:a16="http://schemas.microsoft.com/office/drawing/2014/main" id="{50D3F9DA-1BB5-85F6-71BB-CF832ADFEB46}"/>
              </a:ext>
            </a:extLst>
          </p:cNvPr>
          <p:cNvSpPr/>
          <p:nvPr/>
        </p:nvSpPr>
        <p:spPr>
          <a:xfrm>
            <a:off x="1557338" y="3429000"/>
            <a:ext cx="1471612" cy="300037"/>
          </a:xfrm>
          <a:prstGeom prst="rect">
            <a:avLst/>
          </a:prstGeom>
          <a:no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9" name="Rectangle 8">
            <a:extLst>
              <a:ext uri="{FF2B5EF4-FFF2-40B4-BE49-F238E27FC236}">
                <a16:creationId xmlns:a16="http://schemas.microsoft.com/office/drawing/2014/main" id="{6941679B-CAD8-A5DE-C8BA-89F821CEA2F1}"/>
              </a:ext>
            </a:extLst>
          </p:cNvPr>
          <p:cNvSpPr/>
          <p:nvPr/>
        </p:nvSpPr>
        <p:spPr>
          <a:xfrm>
            <a:off x="1581146" y="4895856"/>
            <a:ext cx="1471612" cy="300037"/>
          </a:xfrm>
          <a:prstGeom prst="rect">
            <a:avLst/>
          </a:prstGeom>
          <a:noFill/>
          <a:ln>
            <a:solidFill>
              <a:srgbClr val="FF000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0" name="Picture 9">
            <a:extLst>
              <a:ext uri="{FF2B5EF4-FFF2-40B4-BE49-F238E27FC236}">
                <a16:creationId xmlns:a16="http://schemas.microsoft.com/office/drawing/2014/main" id="{9E1F3609-F137-2544-CDB1-EBA89CCB51E1}"/>
              </a:ext>
            </a:extLst>
          </p:cNvPr>
          <p:cNvPicPr>
            <a:picLocks noChangeAspect="1"/>
          </p:cNvPicPr>
          <p:nvPr/>
        </p:nvPicPr>
        <p:blipFill>
          <a:blip r:embed="rId4"/>
          <a:stretch>
            <a:fillRect/>
          </a:stretch>
        </p:blipFill>
        <p:spPr>
          <a:xfrm>
            <a:off x="6490063" y="0"/>
            <a:ext cx="5701937" cy="6858000"/>
          </a:xfrm>
          <a:prstGeom prst="rect">
            <a:avLst/>
          </a:prstGeom>
        </p:spPr>
      </p:pic>
    </p:spTree>
    <p:extLst>
      <p:ext uri="{BB962C8B-B14F-4D97-AF65-F5344CB8AC3E}">
        <p14:creationId xmlns:p14="http://schemas.microsoft.com/office/powerpoint/2010/main" val="321718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775A3-0434-D6B9-DFB1-1FF6B17D9623}"/>
              </a:ext>
            </a:extLst>
          </p:cNvPr>
          <p:cNvSpPr>
            <a:spLocks noGrp="1"/>
          </p:cNvSpPr>
          <p:nvPr>
            <p:ph type="title"/>
          </p:nvPr>
        </p:nvSpPr>
        <p:spPr>
          <a:xfrm>
            <a:off x="612648" y="1078992"/>
            <a:ext cx="6268770" cy="1536192"/>
          </a:xfrm>
        </p:spPr>
        <p:txBody>
          <a:bodyPr anchor="b">
            <a:normAutofit/>
          </a:bodyPr>
          <a:lstStyle/>
          <a:p>
            <a:r>
              <a:rPr lang="en-CN" sz="5200"/>
              <a:t>重新审视</a:t>
            </a:r>
          </a:p>
        </p:txBody>
      </p:sp>
      <p:sp>
        <p:nvSpPr>
          <p:cNvPr id="12"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F5CAD07-B10B-97CA-E41B-B797C9951852}"/>
              </a:ext>
            </a:extLst>
          </p:cNvPr>
          <p:cNvSpPr>
            <a:spLocks noGrp="1"/>
          </p:cNvSpPr>
          <p:nvPr>
            <p:ph idx="1"/>
          </p:nvPr>
        </p:nvSpPr>
        <p:spPr>
          <a:xfrm>
            <a:off x="615458" y="3355848"/>
            <a:ext cx="6268770" cy="2825496"/>
          </a:xfrm>
        </p:spPr>
        <p:txBody>
          <a:bodyPr>
            <a:normAutofit/>
          </a:bodyPr>
          <a:lstStyle/>
          <a:p>
            <a:r>
              <a:rPr lang="zh-CN" altLang="en-US" sz="2200" b="1" dirty="0">
                <a:effectLst/>
                <a:latin typeface=".SF NS"/>
              </a:rPr>
              <a:t>依赖爆炸</a:t>
            </a:r>
            <a:r>
              <a:rPr lang="zh-CN" altLang="en-US" sz="2200" dirty="0">
                <a:effectLst/>
                <a:latin typeface=".SF NS"/>
              </a:rPr>
              <a:t>（</a:t>
            </a:r>
            <a:r>
              <a:rPr lang="en-US" sz="2200" dirty="0">
                <a:effectLst/>
                <a:latin typeface=".SF NS"/>
              </a:rPr>
              <a:t>Dependency Explosion）</a:t>
            </a:r>
          </a:p>
          <a:p>
            <a:pPr lvl="1"/>
            <a:r>
              <a:rPr lang="en-CN" sz="2200" dirty="0"/>
              <a:t>增加测试复杂性</a:t>
            </a:r>
            <a:r>
              <a:rPr lang="zh-CN" altLang="en-US" sz="2200" dirty="0"/>
              <a:t>，阻碍模块复用性</a:t>
            </a:r>
            <a:endParaRPr lang="en-US" altLang="zh-CN" sz="2200" dirty="0"/>
          </a:p>
          <a:p>
            <a:r>
              <a:rPr lang="zh-CN" altLang="en-US" sz="2200" dirty="0"/>
              <a:t>运行时性能开销</a:t>
            </a:r>
            <a:endParaRPr lang="en-US" altLang="zh-CN" sz="2200" dirty="0"/>
          </a:p>
          <a:p>
            <a:r>
              <a:rPr lang="zh-CN" altLang="en-US" sz="2200" dirty="0"/>
              <a:t>复杂度</a:t>
            </a:r>
            <a:endParaRPr lang="en-US" altLang="zh-CN" sz="2200" dirty="0"/>
          </a:p>
          <a:p>
            <a:r>
              <a:rPr lang="zh-CN" altLang="en-US" sz="2200" dirty="0"/>
              <a:t>资源浪费</a:t>
            </a:r>
            <a:endParaRPr lang="en-US" altLang="zh-CN" sz="2200" dirty="0"/>
          </a:p>
          <a:p>
            <a:r>
              <a:rPr lang="zh-CN" altLang="en-US" sz="2200" dirty="0"/>
              <a:t>依赖关系混乱</a:t>
            </a:r>
            <a:endParaRPr lang="en-US" altLang="zh-CN" sz="2200" dirty="0"/>
          </a:p>
          <a:p>
            <a:endParaRPr lang="en-US" altLang="zh-CN" sz="2200" dirty="0"/>
          </a:p>
        </p:txBody>
      </p:sp>
      <p:pic>
        <p:nvPicPr>
          <p:cNvPr id="5" name="Content Placeholder 3">
            <a:extLst>
              <a:ext uri="{FF2B5EF4-FFF2-40B4-BE49-F238E27FC236}">
                <a16:creationId xmlns:a16="http://schemas.microsoft.com/office/drawing/2014/main" id="{862263A2-FE21-45F6-294B-F1665B7D1299}"/>
              </a:ext>
            </a:extLst>
          </p:cNvPr>
          <p:cNvPicPr>
            <a:picLocks noChangeAspect="1"/>
          </p:cNvPicPr>
          <p:nvPr/>
        </p:nvPicPr>
        <p:blipFill rotWithShape="1">
          <a:blip r:embed="rId3"/>
          <a:srcRect t="470" r="-2" b="7109"/>
          <a:stretch/>
        </p:blipFill>
        <p:spPr>
          <a:xfrm>
            <a:off x="7684006" y="10"/>
            <a:ext cx="4507993" cy="6857990"/>
          </a:xfrm>
          <a:prstGeom prst="rect">
            <a:avLst/>
          </a:prstGeom>
        </p:spPr>
      </p:pic>
    </p:spTree>
    <p:extLst>
      <p:ext uri="{BB962C8B-B14F-4D97-AF65-F5344CB8AC3E}">
        <p14:creationId xmlns:p14="http://schemas.microsoft.com/office/powerpoint/2010/main" val="4129532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44543</TotalTime>
  <Words>3643</Words>
  <Application>Microsoft Macintosh PowerPoint</Application>
  <PresentationFormat>Widescreen</PresentationFormat>
  <Paragraphs>400</Paragraphs>
  <Slides>42</Slides>
  <Notes>38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-apple-system</vt:lpstr>
      <vt:lpstr>.SF NS</vt:lpstr>
      <vt:lpstr>JetBrains Mono</vt:lpstr>
      <vt:lpstr>AkayaKanadaka</vt:lpstr>
      <vt:lpstr>Aptos</vt:lpstr>
      <vt:lpstr>Aptos Display</vt:lpstr>
      <vt:lpstr>Arial</vt:lpstr>
      <vt:lpstr>Avenir Next LT Pro</vt:lpstr>
      <vt:lpstr>Calibri</vt:lpstr>
      <vt:lpstr>Source Code Pro</vt:lpstr>
      <vt:lpstr>Times New Roman</vt:lpstr>
      <vt:lpstr>Office Theme</vt:lpstr>
      <vt:lpstr>使用 context receivers 和 suspend 开发现代软件</vt:lpstr>
      <vt:lpstr>自我介绍 About Me</vt:lpstr>
      <vt:lpstr>Kotlin 群众基础</vt:lpstr>
      <vt:lpstr>Spring甚至都不是首选！这真是划时代的。   Kotlin 做到了 Scala 从未实现的事情。在一个 Spring 真正可以全力以赴的领域，与 Spring 进行正面竞争！ </vt:lpstr>
      <vt:lpstr>Kotlin 定位</vt:lpstr>
      <vt:lpstr>案例</vt:lpstr>
      <vt:lpstr>最后小明得到了</vt:lpstr>
      <vt:lpstr>问题根源</vt:lpstr>
      <vt:lpstr>重新审视</vt:lpstr>
      <vt:lpstr>如果@Autowired可以用在方法参数上？</vt:lpstr>
      <vt:lpstr>什么是 Context Receivers</vt:lpstr>
      <vt:lpstr>来自 Kotlin 核心语法概念</vt:lpstr>
      <vt:lpstr>PowerPoint Presentation</vt:lpstr>
      <vt:lpstr>PowerPoint Presentation</vt:lpstr>
      <vt:lpstr>如何启用 Context Receivers</vt:lpstr>
      <vt:lpstr>相比过去的 DI 框架</vt:lpstr>
      <vt:lpstr>什么是协程</vt:lpstr>
      <vt:lpstr>异步 非阻塞</vt:lpstr>
      <vt:lpstr>暂停/恢复</vt:lpstr>
      <vt:lpstr>轻量</vt:lpstr>
      <vt:lpstr>为什么我们需要协程</vt:lpstr>
      <vt:lpstr>线程上下文切换</vt:lpstr>
      <vt:lpstr>性能</vt:lpstr>
      <vt:lpstr>除了性能呢？</vt:lpstr>
      <vt:lpstr>更低的内存开销</vt:lpstr>
      <vt:lpstr>取消</vt:lpstr>
      <vt:lpstr>结构化并发</vt:lpstr>
      <vt:lpstr>错误处理</vt:lpstr>
      <vt:lpstr>错误处理</vt:lpstr>
      <vt:lpstr>资源安全</vt:lpstr>
      <vt:lpstr>高级并发工具</vt:lpstr>
      <vt:lpstr>总结</vt:lpstr>
      <vt:lpstr>回顾 - 如今的 Kotlin 生态</vt:lpstr>
      <vt:lpstr>为什么把这两个概念放一块讲？</vt:lpstr>
      <vt:lpstr>PowerPoint Presentation</vt:lpstr>
      <vt:lpstr>FAQ</vt:lpstr>
      <vt:lpstr>Virtual Thread 时代，suspend 该何去何从</vt:lpstr>
      <vt:lpstr>与 Spring  IoC的兼容性</vt:lpstr>
      <vt:lpstr>函数着色问题</vt:lpstr>
      <vt:lpstr>如何迁移老代码到 suspend</vt:lpstr>
      <vt:lpstr>如何迁移老代码到 context receivers</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使用 context receivers 和 suspend 开发现代软件</dc:title>
  <dc:creator>Ming Yang</dc:creator>
  <cp:lastModifiedBy>Ming Yang</cp:lastModifiedBy>
  <cp:revision>1</cp:revision>
  <dcterms:created xsi:type="dcterms:W3CDTF">2024-05-26T01:54:11Z</dcterms:created>
  <dcterms:modified xsi:type="dcterms:W3CDTF">2024-06-30T06:56:12Z</dcterms:modified>
</cp:coreProperties>
</file>